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71" r:id="rId3"/>
    <p:sldId id="258" r:id="rId4"/>
    <p:sldId id="265" r:id="rId5"/>
    <p:sldId id="270" r:id="rId6"/>
    <p:sldId id="259" r:id="rId7"/>
    <p:sldId id="264" r:id="rId8"/>
    <p:sldId id="280" r:id="rId9"/>
    <p:sldId id="272" r:id="rId10"/>
    <p:sldId id="273" r:id="rId11"/>
    <p:sldId id="256" r:id="rId12"/>
    <p:sldId id="281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4860D7-0959-7C47-AC00-ACE9D3E30896}" v="171" dt="2021-03-28T00:46:44.5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74"/>
    <p:restoredTop sz="94742"/>
  </p:normalViewPr>
  <p:slideViewPr>
    <p:cSldViewPr snapToGrid="0" snapToObjects="1">
      <p:cViewPr>
        <p:scale>
          <a:sx n="182" d="100"/>
          <a:sy n="182" d="100"/>
        </p:scale>
        <p:origin x="312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kumi Tomita" userId="305d46abd664f263" providerId="LiveId" clId="{D14860D7-0959-7C47-AC00-ACE9D3E30896}"/>
    <pc:docChg chg="undo custSel addSld delSld modSld sldOrd">
      <pc:chgData name="Takumi Tomita" userId="305d46abd664f263" providerId="LiveId" clId="{D14860D7-0959-7C47-AC00-ACE9D3E30896}" dt="2021-03-28T00:46:48.341" v="2018" actId="20577"/>
      <pc:docMkLst>
        <pc:docMk/>
      </pc:docMkLst>
      <pc:sldChg chg="addSp modSp mod ord">
        <pc:chgData name="Takumi Tomita" userId="305d46abd664f263" providerId="LiveId" clId="{D14860D7-0959-7C47-AC00-ACE9D3E30896}" dt="2021-03-27T01:34:42.184" v="1172" actId="20577"/>
        <pc:sldMkLst>
          <pc:docMk/>
          <pc:sldMk cId="2214538723" sldId="256"/>
        </pc:sldMkLst>
        <pc:spChg chg="add mod">
          <ac:chgData name="Takumi Tomita" userId="305d46abd664f263" providerId="LiveId" clId="{D14860D7-0959-7C47-AC00-ACE9D3E30896}" dt="2021-03-27T01:34:42.184" v="1172" actId="20577"/>
          <ac:spMkLst>
            <pc:docMk/>
            <pc:sldMk cId="2214538723" sldId="256"/>
            <ac:spMk id="6" creationId="{FF54D9DC-09F2-C146-B73F-30E12C95F7F5}"/>
          </ac:spMkLst>
        </pc:spChg>
        <pc:picChg chg="add mod">
          <ac:chgData name="Takumi Tomita" userId="305d46abd664f263" providerId="LiveId" clId="{D14860D7-0959-7C47-AC00-ACE9D3E30896}" dt="2021-03-27T01:31:01.977" v="1114" actId="14100"/>
          <ac:picMkLst>
            <pc:docMk/>
            <pc:sldMk cId="2214538723" sldId="256"/>
            <ac:picMk id="5" creationId="{80D78790-CDB1-7445-984E-454FFE35512F}"/>
          </ac:picMkLst>
        </pc:picChg>
      </pc:sldChg>
      <pc:sldChg chg="addSp delSp modSp new mod ord">
        <pc:chgData name="Takumi Tomita" userId="305d46abd664f263" providerId="LiveId" clId="{D14860D7-0959-7C47-AC00-ACE9D3E30896}" dt="2021-03-27T01:05:29.922" v="703" actId="403"/>
        <pc:sldMkLst>
          <pc:docMk/>
          <pc:sldMk cId="820006472" sldId="257"/>
        </pc:sldMkLst>
        <pc:spChg chg="del">
          <ac:chgData name="Takumi Tomita" userId="305d46abd664f263" providerId="LiveId" clId="{D14860D7-0959-7C47-AC00-ACE9D3E30896}" dt="2021-03-27T00:04:09.528" v="5" actId="478"/>
          <ac:spMkLst>
            <pc:docMk/>
            <pc:sldMk cId="820006472" sldId="257"/>
            <ac:spMk id="2" creationId="{EA6E094A-E508-F243-B75D-73B7F2018A51}"/>
          </ac:spMkLst>
        </pc:spChg>
        <pc:spChg chg="del">
          <ac:chgData name="Takumi Tomita" userId="305d46abd664f263" providerId="LiveId" clId="{D14860D7-0959-7C47-AC00-ACE9D3E30896}" dt="2021-03-27T00:04:10.861" v="6" actId="478"/>
          <ac:spMkLst>
            <pc:docMk/>
            <pc:sldMk cId="820006472" sldId="257"/>
            <ac:spMk id="3" creationId="{81574B9C-2330-2C41-A850-875CE3D163B9}"/>
          </ac:spMkLst>
        </pc:spChg>
        <pc:spChg chg="add mod">
          <ac:chgData name="Takumi Tomita" userId="305d46abd664f263" providerId="LiveId" clId="{D14860D7-0959-7C47-AC00-ACE9D3E30896}" dt="2021-03-27T01:05:23.188" v="700" actId="1076"/>
          <ac:spMkLst>
            <pc:docMk/>
            <pc:sldMk cId="820006472" sldId="257"/>
            <ac:spMk id="11" creationId="{50FB3C38-E55C-5741-9BCF-9CBC7FDA3456}"/>
          </ac:spMkLst>
        </pc:spChg>
        <pc:spChg chg="add mod">
          <ac:chgData name="Takumi Tomita" userId="305d46abd664f263" providerId="LiveId" clId="{D14860D7-0959-7C47-AC00-ACE9D3E30896}" dt="2021-03-27T01:05:23.188" v="700" actId="1076"/>
          <ac:spMkLst>
            <pc:docMk/>
            <pc:sldMk cId="820006472" sldId="257"/>
            <ac:spMk id="12" creationId="{FFCA27B1-7364-D94E-BF40-42EBD2AD011B}"/>
          </ac:spMkLst>
        </pc:spChg>
        <pc:spChg chg="add mod">
          <ac:chgData name="Takumi Tomita" userId="305d46abd664f263" providerId="LiveId" clId="{D14860D7-0959-7C47-AC00-ACE9D3E30896}" dt="2021-03-27T01:05:23.188" v="700" actId="1076"/>
          <ac:spMkLst>
            <pc:docMk/>
            <pc:sldMk cId="820006472" sldId="257"/>
            <ac:spMk id="13" creationId="{5F21AAC9-E5DE-5D4C-B054-E09B0BF980C4}"/>
          </ac:spMkLst>
        </pc:spChg>
        <pc:spChg chg="add mod">
          <ac:chgData name="Takumi Tomita" userId="305d46abd664f263" providerId="LiveId" clId="{D14860D7-0959-7C47-AC00-ACE9D3E30896}" dt="2021-03-27T01:05:23.188" v="700" actId="1076"/>
          <ac:spMkLst>
            <pc:docMk/>
            <pc:sldMk cId="820006472" sldId="257"/>
            <ac:spMk id="14" creationId="{8C1B0740-859F-0742-A9DA-A7844D9D3948}"/>
          </ac:spMkLst>
        </pc:spChg>
        <pc:spChg chg="add mod">
          <ac:chgData name="Takumi Tomita" userId="305d46abd664f263" providerId="LiveId" clId="{D14860D7-0959-7C47-AC00-ACE9D3E30896}" dt="2021-03-27T01:05:23.188" v="700" actId="1076"/>
          <ac:spMkLst>
            <pc:docMk/>
            <pc:sldMk cId="820006472" sldId="257"/>
            <ac:spMk id="15" creationId="{81B1D3CB-5901-D74B-82D0-B5C7B07ECBCB}"/>
          </ac:spMkLst>
        </pc:spChg>
        <pc:spChg chg="add mod">
          <ac:chgData name="Takumi Tomita" userId="305d46abd664f263" providerId="LiveId" clId="{D14860D7-0959-7C47-AC00-ACE9D3E30896}" dt="2021-03-27T01:05:23.188" v="700" actId="1076"/>
          <ac:spMkLst>
            <pc:docMk/>
            <pc:sldMk cId="820006472" sldId="257"/>
            <ac:spMk id="16" creationId="{28BD4DF4-0F1A-8C46-98D1-E79F724D2A67}"/>
          </ac:spMkLst>
        </pc:spChg>
        <pc:spChg chg="add mod">
          <ac:chgData name="Takumi Tomita" userId="305d46abd664f263" providerId="LiveId" clId="{D14860D7-0959-7C47-AC00-ACE9D3E30896}" dt="2021-03-27T01:05:23.188" v="700" actId="1076"/>
          <ac:spMkLst>
            <pc:docMk/>
            <pc:sldMk cId="820006472" sldId="257"/>
            <ac:spMk id="17" creationId="{47C7940C-7931-EB48-BC58-5C736DA39625}"/>
          </ac:spMkLst>
        </pc:spChg>
        <pc:spChg chg="add mod">
          <ac:chgData name="Takumi Tomita" userId="305d46abd664f263" providerId="LiveId" clId="{D14860D7-0959-7C47-AC00-ACE9D3E30896}" dt="2021-03-27T01:05:23.188" v="700" actId="1076"/>
          <ac:spMkLst>
            <pc:docMk/>
            <pc:sldMk cId="820006472" sldId="257"/>
            <ac:spMk id="18" creationId="{A3CBC29F-EE7E-2947-A69F-AFAEBDE0585D}"/>
          </ac:spMkLst>
        </pc:spChg>
        <pc:spChg chg="add mod">
          <ac:chgData name="Takumi Tomita" userId="305d46abd664f263" providerId="LiveId" clId="{D14860D7-0959-7C47-AC00-ACE9D3E30896}" dt="2021-03-27T01:05:23.188" v="700" actId="1076"/>
          <ac:spMkLst>
            <pc:docMk/>
            <pc:sldMk cId="820006472" sldId="257"/>
            <ac:spMk id="19" creationId="{92FA8B26-1B2D-F64A-96A7-352CDBD0C893}"/>
          </ac:spMkLst>
        </pc:spChg>
        <pc:spChg chg="add mod">
          <ac:chgData name="Takumi Tomita" userId="305d46abd664f263" providerId="LiveId" clId="{D14860D7-0959-7C47-AC00-ACE9D3E30896}" dt="2021-03-27T01:05:23.188" v="700" actId="1076"/>
          <ac:spMkLst>
            <pc:docMk/>
            <pc:sldMk cId="820006472" sldId="257"/>
            <ac:spMk id="20" creationId="{9BF25F19-A189-D144-B942-6F99BAE522B2}"/>
          </ac:spMkLst>
        </pc:spChg>
        <pc:spChg chg="add mod">
          <ac:chgData name="Takumi Tomita" userId="305d46abd664f263" providerId="LiveId" clId="{D14860D7-0959-7C47-AC00-ACE9D3E30896}" dt="2021-03-27T01:05:23.188" v="700" actId="1076"/>
          <ac:spMkLst>
            <pc:docMk/>
            <pc:sldMk cId="820006472" sldId="257"/>
            <ac:spMk id="21" creationId="{2A15905A-6857-3D4F-B7B2-04632D7AB873}"/>
          </ac:spMkLst>
        </pc:spChg>
        <pc:spChg chg="add mod">
          <ac:chgData name="Takumi Tomita" userId="305d46abd664f263" providerId="LiveId" clId="{D14860D7-0959-7C47-AC00-ACE9D3E30896}" dt="2021-03-27T01:05:29.922" v="703" actId="403"/>
          <ac:spMkLst>
            <pc:docMk/>
            <pc:sldMk cId="820006472" sldId="257"/>
            <ac:spMk id="22" creationId="{E9467BE0-A604-8747-9BAC-4658962333E5}"/>
          </ac:spMkLst>
        </pc:spChg>
        <pc:picChg chg="add mod">
          <ac:chgData name="Takumi Tomita" userId="305d46abd664f263" providerId="LiveId" clId="{D14860D7-0959-7C47-AC00-ACE9D3E30896}" dt="2021-03-27T01:05:23.188" v="700" actId="1076"/>
          <ac:picMkLst>
            <pc:docMk/>
            <pc:sldMk cId="820006472" sldId="257"/>
            <ac:picMk id="5" creationId="{FCEA8505-1EC1-9141-A005-7C752B568091}"/>
          </ac:picMkLst>
        </pc:picChg>
        <pc:picChg chg="add mod">
          <ac:chgData name="Takumi Tomita" userId="305d46abd664f263" providerId="LiveId" clId="{D14860D7-0959-7C47-AC00-ACE9D3E30896}" dt="2021-03-27T01:05:23.188" v="700" actId="1076"/>
          <ac:picMkLst>
            <pc:docMk/>
            <pc:sldMk cId="820006472" sldId="257"/>
            <ac:picMk id="6" creationId="{08841166-E1EE-5F41-BF61-68B694B644B0}"/>
          </ac:picMkLst>
        </pc:picChg>
        <pc:picChg chg="add mod">
          <ac:chgData name="Takumi Tomita" userId="305d46abd664f263" providerId="LiveId" clId="{D14860D7-0959-7C47-AC00-ACE9D3E30896}" dt="2021-03-27T01:05:23.188" v="700" actId="1076"/>
          <ac:picMkLst>
            <pc:docMk/>
            <pc:sldMk cId="820006472" sldId="257"/>
            <ac:picMk id="7" creationId="{EDEDEF57-479F-124D-B54D-AAC71D447A34}"/>
          </ac:picMkLst>
        </pc:picChg>
        <pc:picChg chg="add mod">
          <ac:chgData name="Takumi Tomita" userId="305d46abd664f263" providerId="LiveId" clId="{D14860D7-0959-7C47-AC00-ACE9D3E30896}" dt="2021-03-27T01:05:23.188" v="700" actId="1076"/>
          <ac:picMkLst>
            <pc:docMk/>
            <pc:sldMk cId="820006472" sldId="257"/>
            <ac:picMk id="8" creationId="{37BC7EE7-B9F0-794A-B4A5-B13225506D8E}"/>
          </ac:picMkLst>
        </pc:picChg>
        <pc:picChg chg="add mod">
          <ac:chgData name="Takumi Tomita" userId="305d46abd664f263" providerId="LiveId" clId="{D14860D7-0959-7C47-AC00-ACE9D3E30896}" dt="2021-03-27T01:05:23.188" v="700" actId="1076"/>
          <ac:picMkLst>
            <pc:docMk/>
            <pc:sldMk cId="820006472" sldId="257"/>
            <ac:picMk id="9" creationId="{4198847E-E45A-9F4E-A4F4-19A92BD95C3E}"/>
          </ac:picMkLst>
        </pc:picChg>
        <pc:picChg chg="add mod">
          <ac:chgData name="Takumi Tomita" userId="305d46abd664f263" providerId="LiveId" clId="{D14860D7-0959-7C47-AC00-ACE9D3E30896}" dt="2021-03-27T01:05:23.188" v="700" actId="1076"/>
          <ac:picMkLst>
            <pc:docMk/>
            <pc:sldMk cId="820006472" sldId="257"/>
            <ac:picMk id="10" creationId="{32B0286D-7804-C242-BAD2-57D82B61048B}"/>
          </ac:picMkLst>
        </pc:picChg>
      </pc:sldChg>
      <pc:sldChg chg="addSp delSp modSp add mod">
        <pc:chgData name="Takumi Tomita" userId="305d46abd664f263" providerId="LiveId" clId="{D14860D7-0959-7C47-AC00-ACE9D3E30896}" dt="2021-03-27T01:18:37.850" v="1006" actId="14100"/>
        <pc:sldMkLst>
          <pc:docMk/>
          <pc:sldMk cId="296883605" sldId="258"/>
        </pc:sldMkLst>
        <pc:spChg chg="add mod">
          <ac:chgData name="Takumi Tomita" userId="305d46abd664f263" providerId="LiveId" clId="{D14860D7-0959-7C47-AC00-ACE9D3E30896}" dt="2021-03-27T01:18:22.308" v="994" actId="1076"/>
          <ac:spMkLst>
            <pc:docMk/>
            <pc:sldMk cId="296883605" sldId="258"/>
            <ac:spMk id="6" creationId="{E8710240-BF8A-6840-AADC-A4166CB45C3D}"/>
          </ac:spMkLst>
        </pc:spChg>
        <pc:spChg chg="add del mod">
          <ac:chgData name="Takumi Tomita" userId="305d46abd664f263" providerId="LiveId" clId="{D14860D7-0959-7C47-AC00-ACE9D3E30896}" dt="2021-03-27T01:09:21.963" v="729" actId="478"/>
          <ac:spMkLst>
            <pc:docMk/>
            <pc:sldMk cId="296883605" sldId="258"/>
            <ac:spMk id="7" creationId="{2E4A193F-E8C5-BB48-8E11-2F1941612664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8" creationId="{D75678C9-DAD9-8041-ABE4-17E990A42AEB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9" creationId="{8343DF5C-9E73-9A43-BE5F-6FCF9A1AA759}"/>
          </ac:spMkLst>
        </pc:spChg>
        <pc:spChg chg="add del mod">
          <ac:chgData name="Takumi Tomita" userId="305d46abd664f263" providerId="LiveId" clId="{D14860D7-0959-7C47-AC00-ACE9D3E30896}" dt="2021-03-27T01:11:13.431" v="747" actId="21"/>
          <ac:spMkLst>
            <pc:docMk/>
            <pc:sldMk cId="296883605" sldId="258"/>
            <ac:spMk id="10" creationId="{92DDAC34-5D9B-A94D-94D2-23B58DC41483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11" creationId="{DC25A0AD-E82C-414E-8691-E80EAD97F413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12" creationId="{679C6CE2-9388-834F-8F72-3CC78B1AEA24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13" creationId="{F2476C44-E3B8-AB45-B791-51E4A3A217C0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14" creationId="{721DAA49-55B4-E44A-87A8-80A0725E9245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15" creationId="{25221272-216D-994F-9158-25A0BDEFE708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16" creationId="{6AD164AD-8D92-7F45-922F-6048FB453A89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17" creationId="{BB4944CF-5144-E94B-960E-00277F3E1564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18" creationId="{9402B114-E309-A24B-AC08-69CDFB7CE47C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19" creationId="{EDA509D6-D0BF-0843-B50C-25E8BCC21602}"/>
          </ac:spMkLst>
        </pc:spChg>
        <pc:spChg chg="add mod">
          <ac:chgData name="Takumi Tomita" userId="305d46abd664f263" providerId="LiveId" clId="{D14860D7-0959-7C47-AC00-ACE9D3E30896}" dt="2021-03-27T01:18:27.677" v="1004" actId="1036"/>
          <ac:spMkLst>
            <pc:docMk/>
            <pc:sldMk cId="296883605" sldId="258"/>
            <ac:spMk id="21" creationId="{FA7E0489-59C3-454A-872D-2DE55C2C3E55}"/>
          </ac:spMkLst>
        </pc:spChg>
        <pc:spChg chg="add mod">
          <ac:chgData name="Takumi Tomita" userId="305d46abd664f263" providerId="LiveId" clId="{D14860D7-0959-7C47-AC00-ACE9D3E30896}" dt="2021-03-27T01:18:27.677" v="1004" actId="1036"/>
          <ac:spMkLst>
            <pc:docMk/>
            <pc:sldMk cId="296883605" sldId="258"/>
            <ac:spMk id="22" creationId="{7C20CC75-1F46-9E4E-87DE-A039D5005656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23" creationId="{EEE92CFD-89DB-BD48-BF72-D9FF9ECF180C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24" creationId="{7DBA6D55-23D2-2545-B4F1-06DDAFDDA8D3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25" creationId="{93A8C50D-960F-6948-9302-6C63649BD077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26" creationId="{95EE6C47-6688-FA43-93E2-911F01C52C93}"/>
          </ac:spMkLst>
        </pc:spChg>
        <pc:spChg chg="add mod">
          <ac:chgData name="Takumi Tomita" userId="305d46abd664f263" providerId="LiveId" clId="{D14860D7-0959-7C47-AC00-ACE9D3E30896}" dt="2021-03-27T01:18:18.513" v="993" actId="1036"/>
          <ac:spMkLst>
            <pc:docMk/>
            <pc:sldMk cId="296883605" sldId="258"/>
            <ac:spMk id="27" creationId="{AF918449-5F6A-5F4F-8600-3E010478D32F}"/>
          </ac:spMkLst>
        </pc:spChg>
        <pc:picChg chg="add mod">
          <ac:chgData name="Takumi Tomita" userId="305d46abd664f263" providerId="LiveId" clId="{D14860D7-0959-7C47-AC00-ACE9D3E30896}" dt="2021-03-27T01:18:18.513" v="993" actId="1036"/>
          <ac:picMkLst>
            <pc:docMk/>
            <pc:sldMk cId="296883605" sldId="258"/>
            <ac:picMk id="3" creationId="{EDB2D7B8-2092-D947-A5C7-9F34DA744750}"/>
          </ac:picMkLst>
        </pc:picChg>
        <pc:picChg chg="add mod">
          <ac:chgData name="Takumi Tomita" userId="305d46abd664f263" providerId="LiveId" clId="{D14860D7-0959-7C47-AC00-ACE9D3E30896}" dt="2021-03-27T01:18:18.513" v="993" actId="1036"/>
          <ac:picMkLst>
            <pc:docMk/>
            <pc:sldMk cId="296883605" sldId="258"/>
            <ac:picMk id="5" creationId="{AC338F5D-CB49-4249-8847-BF1D98CA4DC4}"/>
          </ac:picMkLst>
        </pc:picChg>
        <pc:picChg chg="add mod">
          <ac:chgData name="Takumi Tomita" userId="305d46abd664f263" providerId="LiveId" clId="{D14860D7-0959-7C47-AC00-ACE9D3E30896}" dt="2021-03-27T01:18:27.677" v="1004" actId="1036"/>
          <ac:picMkLst>
            <pc:docMk/>
            <pc:sldMk cId="296883605" sldId="258"/>
            <ac:picMk id="20" creationId="{61430177-F84F-1C4F-AC16-118564DF6326}"/>
          </ac:picMkLst>
        </pc:picChg>
        <pc:cxnChg chg="add mod">
          <ac:chgData name="Takumi Tomita" userId="305d46abd664f263" providerId="LiveId" clId="{D14860D7-0959-7C47-AC00-ACE9D3E30896}" dt="2021-03-27T01:18:33.299" v="1005" actId="14100"/>
          <ac:cxnSpMkLst>
            <pc:docMk/>
            <pc:sldMk cId="296883605" sldId="258"/>
            <ac:cxnSpMk id="29" creationId="{303D3794-6035-9347-B04D-1D33ABFA3F4D}"/>
          </ac:cxnSpMkLst>
        </pc:cxnChg>
        <pc:cxnChg chg="add mod">
          <ac:chgData name="Takumi Tomita" userId="305d46abd664f263" providerId="LiveId" clId="{D14860D7-0959-7C47-AC00-ACE9D3E30896}" dt="2021-03-27T01:18:37.850" v="1006" actId="14100"/>
          <ac:cxnSpMkLst>
            <pc:docMk/>
            <pc:sldMk cId="296883605" sldId="258"/>
            <ac:cxnSpMk id="31" creationId="{60BC5214-B342-C943-829F-F25ECA380722}"/>
          </ac:cxnSpMkLst>
        </pc:cxnChg>
      </pc:sldChg>
      <pc:sldChg chg="addSp delSp modSp add mod">
        <pc:chgData name="Takumi Tomita" userId="305d46abd664f263" providerId="LiveId" clId="{D14860D7-0959-7C47-AC00-ACE9D3E30896}" dt="2021-03-27T01:57:40.925" v="1640" actId="20577"/>
        <pc:sldMkLst>
          <pc:docMk/>
          <pc:sldMk cId="3181924902" sldId="259"/>
        </pc:sldMkLst>
        <pc:spChg chg="add del mod">
          <ac:chgData name="Takumi Tomita" userId="305d46abd664f263" providerId="LiveId" clId="{D14860D7-0959-7C47-AC00-ACE9D3E30896}" dt="2021-03-27T01:41:33.538" v="1191" actId="478"/>
          <ac:spMkLst>
            <pc:docMk/>
            <pc:sldMk cId="3181924902" sldId="259"/>
            <ac:spMk id="4" creationId="{0540EA18-6815-5D4E-A105-D840F93ECBD8}"/>
          </ac:spMkLst>
        </pc:spChg>
        <pc:spChg chg="add mod">
          <ac:chgData name="Takumi Tomita" userId="305d46abd664f263" providerId="LiveId" clId="{D14860D7-0959-7C47-AC00-ACE9D3E30896}" dt="2021-03-27T01:57:40.925" v="1640" actId="20577"/>
          <ac:spMkLst>
            <pc:docMk/>
            <pc:sldMk cId="3181924902" sldId="259"/>
            <ac:spMk id="5" creationId="{7737BF22-9EAD-D048-AD74-1808EAAC920A}"/>
          </ac:spMkLst>
        </pc:spChg>
        <pc:spChg chg="add mod">
          <ac:chgData name="Takumi Tomita" userId="305d46abd664f263" providerId="LiveId" clId="{D14860D7-0959-7C47-AC00-ACE9D3E30896}" dt="2021-03-27T01:40:51.906" v="1182" actId="14100"/>
          <ac:spMkLst>
            <pc:docMk/>
            <pc:sldMk cId="3181924902" sldId="259"/>
            <ac:spMk id="8" creationId="{62B0C7E3-9064-B240-B7BA-C477461E0C50}"/>
          </ac:spMkLst>
        </pc:spChg>
        <pc:spChg chg="add mod">
          <ac:chgData name="Takumi Tomita" userId="305d46abd664f263" providerId="LiveId" clId="{D14860D7-0959-7C47-AC00-ACE9D3E30896}" dt="2021-03-27T01:41:02.183" v="1184" actId="14100"/>
          <ac:spMkLst>
            <pc:docMk/>
            <pc:sldMk cId="3181924902" sldId="259"/>
            <ac:spMk id="9" creationId="{1E8E52E3-76CB-624E-9457-930AE96E338A}"/>
          </ac:spMkLst>
        </pc:spChg>
        <pc:spChg chg="add mod">
          <ac:chgData name="Takumi Tomita" userId="305d46abd664f263" providerId="LiveId" clId="{D14860D7-0959-7C47-AC00-ACE9D3E30896}" dt="2021-03-27T01:41:04.917" v="1185" actId="571"/>
          <ac:spMkLst>
            <pc:docMk/>
            <pc:sldMk cId="3181924902" sldId="259"/>
            <ac:spMk id="10" creationId="{43C75F63-6F36-6C4B-BF4A-036BD29C8388}"/>
          </ac:spMkLst>
        </pc:spChg>
        <pc:spChg chg="add mod">
          <ac:chgData name="Takumi Tomita" userId="305d46abd664f263" providerId="LiveId" clId="{D14860D7-0959-7C47-AC00-ACE9D3E30896}" dt="2021-03-27T01:41:11.273" v="1187" actId="1076"/>
          <ac:spMkLst>
            <pc:docMk/>
            <pc:sldMk cId="3181924902" sldId="259"/>
            <ac:spMk id="11" creationId="{2E7796B9-FCF4-8C4B-B3D8-01D8C56BA661}"/>
          </ac:spMkLst>
        </pc:spChg>
        <pc:spChg chg="add mod">
          <ac:chgData name="Takumi Tomita" userId="305d46abd664f263" providerId="LiveId" clId="{D14860D7-0959-7C47-AC00-ACE9D3E30896}" dt="2021-03-27T01:41:17.043" v="1189" actId="1076"/>
          <ac:spMkLst>
            <pc:docMk/>
            <pc:sldMk cId="3181924902" sldId="259"/>
            <ac:spMk id="12" creationId="{DF86F1C3-3D54-A341-985A-B2F05A88DD51}"/>
          </ac:spMkLst>
        </pc:spChg>
        <pc:spChg chg="add mod">
          <ac:chgData name="Takumi Tomita" userId="305d46abd664f263" providerId="LiveId" clId="{D14860D7-0959-7C47-AC00-ACE9D3E30896}" dt="2021-03-27T01:41:43.129" v="1194" actId="14100"/>
          <ac:spMkLst>
            <pc:docMk/>
            <pc:sldMk cId="3181924902" sldId="259"/>
            <ac:spMk id="13" creationId="{5FB74A40-2B8D-444C-8F9C-1EE2462B75B8}"/>
          </ac:spMkLst>
        </pc:spChg>
        <pc:spChg chg="add mod">
          <ac:chgData name="Takumi Tomita" userId="305d46abd664f263" providerId="LiveId" clId="{D14860D7-0959-7C47-AC00-ACE9D3E30896}" dt="2021-03-27T01:52:45.916" v="1370" actId="14100"/>
          <ac:spMkLst>
            <pc:docMk/>
            <pc:sldMk cId="3181924902" sldId="259"/>
            <ac:spMk id="14" creationId="{8EAADBC4-8CFE-B44B-A2D4-1FDA691600A5}"/>
          </ac:spMkLst>
        </pc:spChg>
        <pc:spChg chg="add mod">
          <ac:chgData name="Takumi Tomita" userId="305d46abd664f263" providerId="LiveId" clId="{D14860D7-0959-7C47-AC00-ACE9D3E30896}" dt="2021-03-27T01:53:30.155" v="1437" actId="14100"/>
          <ac:spMkLst>
            <pc:docMk/>
            <pc:sldMk cId="3181924902" sldId="259"/>
            <ac:spMk id="15" creationId="{6D6B914A-8339-1E49-AF9E-5BD4B7BC0641}"/>
          </ac:spMkLst>
        </pc:spChg>
        <pc:spChg chg="add mod">
          <ac:chgData name="Takumi Tomita" userId="305d46abd664f263" providerId="LiveId" clId="{D14860D7-0959-7C47-AC00-ACE9D3E30896}" dt="2021-03-27T01:54:03.911" v="1453" actId="14100"/>
          <ac:spMkLst>
            <pc:docMk/>
            <pc:sldMk cId="3181924902" sldId="259"/>
            <ac:spMk id="16" creationId="{3539479D-3943-7044-992D-65DE7A071EDC}"/>
          </ac:spMkLst>
        </pc:spChg>
        <pc:spChg chg="add mod">
          <ac:chgData name="Takumi Tomita" userId="305d46abd664f263" providerId="LiveId" clId="{D14860D7-0959-7C47-AC00-ACE9D3E30896}" dt="2021-03-27T01:54:08.007" v="1456" actId="14100"/>
          <ac:spMkLst>
            <pc:docMk/>
            <pc:sldMk cId="3181924902" sldId="259"/>
            <ac:spMk id="17" creationId="{21204260-DFC6-6349-BE4F-9925C262715C}"/>
          </ac:spMkLst>
        </pc:spChg>
        <pc:spChg chg="add mod">
          <ac:chgData name="Takumi Tomita" userId="305d46abd664f263" providerId="LiveId" clId="{D14860D7-0959-7C47-AC00-ACE9D3E30896}" dt="2021-03-27T01:54:11.751" v="1459" actId="14100"/>
          <ac:spMkLst>
            <pc:docMk/>
            <pc:sldMk cId="3181924902" sldId="259"/>
            <ac:spMk id="18" creationId="{D4EEC0E0-C2CE-5648-9DD2-21E8F16DE4B5}"/>
          </ac:spMkLst>
        </pc:spChg>
        <pc:picChg chg="add del mod">
          <ac:chgData name="Takumi Tomita" userId="305d46abd664f263" providerId="LiveId" clId="{D14860D7-0959-7C47-AC00-ACE9D3E30896}" dt="2021-03-27T01:11:49.218" v="752" actId="21"/>
          <ac:picMkLst>
            <pc:docMk/>
            <pc:sldMk cId="3181924902" sldId="259"/>
            <ac:picMk id="3" creationId="{65ED51F8-F0D5-2142-9655-3B80913EAB1F}"/>
          </ac:picMkLst>
        </pc:picChg>
        <pc:picChg chg="add mod">
          <ac:chgData name="Takumi Tomita" userId="305d46abd664f263" providerId="LiveId" clId="{D14860D7-0959-7C47-AC00-ACE9D3E30896}" dt="2021-03-27T01:25:22.161" v="1041" actId="14100"/>
          <ac:picMkLst>
            <pc:docMk/>
            <pc:sldMk cId="3181924902" sldId="259"/>
            <ac:picMk id="6" creationId="{E0765040-7917-FC4B-B5DA-406E1C23A3DA}"/>
          </ac:picMkLst>
        </pc:picChg>
        <pc:picChg chg="add mod">
          <ac:chgData name="Takumi Tomita" userId="305d46abd664f263" providerId="LiveId" clId="{D14860D7-0959-7C47-AC00-ACE9D3E30896}" dt="2021-03-27T01:25:24.212" v="1042" actId="1076"/>
          <ac:picMkLst>
            <pc:docMk/>
            <pc:sldMk cId="3181924902" sldId="259"/>
            <ac:picMk id="7" creationId="{D4C0567C-BA42-F74B-88E8-70CC40E5BDDD}"/>
          </ac:picMkLst>
        </pc:picChg>
      </pc:sldChg>
      <pc:sldChg chg="addSp modSp add del mod">
        <pc:chgData name="Takumi Tomita" userId="305d46abd664f263" providerId="LiveId" clId="{D14860D7-0959-7C47-AC00-ACE9D3E30896}" dt="2021-03-27T01:23:55.089" v="1011" actId="2696"/>
        <pc:sldMkLst>
          <pc:docMk/>
          <pc:sldMk cId="930511876" sldId="260"/>
        </pc:sldMkLst>
        <pc:picChg chg="add mod">
          <ac:chgData name="Takumi Tomita" userId="305d46abd664f263" providerId="LiveId" clId="{D14860D7-0959-7C47-AC00-ACE9D3E30896}" dt="2021-03-27T00:37:04.541" v="82" actId="962"/>
          <ac:picMkLst>
            <pc:docMk/>
            <pc:sldMk cId="930511876" sldId="260"/>
            <ac:picMk id="3" creationId="{4979162F-F282-8140-B845-F6D247186346}"/>
          </ac:picMkLst>
        </pc:picChg>
      </pc:sldChg>
      <pc:sldChg chg="addSp modSp add del mod">
        <pc:chgData name="Takumi Tomita" userId="305d46abd664f263" providerId="LiveId" clId="{D14860D7-0959-7C47-AC00-ACE9D3E30896}" dt="2021-03-27T01:23:59.966" v="1012" actId="2696"/>
        <pc:sldMkLst>
          <pc:docMk/>
          <pc:sldMk cId="3885637342" sldId="261"/>
        </pc:sldMkLst>
        <pc:picChg chg="add mod">
          <ac:chgData name="Takumi Tomita" userId="305d46abd664f263" providerId="LiveId" clId="{D14860D7-0959-7C47-AC00-ACE9D3E30896}" dt="2021-03-27T00:37:23.576" v="85" actId="962"/>
          <ac:picMkLst>
            <pc:docMk/>
            <pc:sldMk cId="3885637342" sldId="261"/>
            <ac:picMk id="3" creationId="{020AAD72-6F57-A04A-AB65-485DB38C399F}"/>
          </ac:picMkLst>
        </pc:picChg>
      </pc:sldChg>
      <pc:sldChg chg="addSp modSp add del mod">
        <pc:chgData name="Takumi Tomita" userId="305d46abd664f263" providerId="LiveId" clId="{D14860D7-0959-7C47-AC00-ACE9D3E30896}" dt="2021-03-27T01:24:12.596" v="1015" actId="2696"/>
        <pc:sldMkLst>
          <pc:docMk/>
          <pc:sldMk cId="1155843426" sldId="262"/>
        </pc:sldMkLst>
        <pc:picChg chg="add mod">
          <ac:chgData name="Takumi Tomita" userId="305d46abd664f263" providerId="LiveId" clId="{D14860D7-0959-7C47-AC00-ACE9D3E30896}" dt="2021-03-27T00:37:41.783" v="88" actId="962"/>
          <ac:picMkLst>
            <pc:docMk/>
            <pc:sldMk cId="1155843426" sldId="262"/>
            <ac:picMk id="3" creationId="{48F52DF7-4C1F-4A4D-A105-3C224D349844}"/>
          </ac:picMkLst>
        </pc:picChg>
      </pc:sldChg>
      <pc:sldChg chg="addSp delSp modSp add del mod">
        <pc:chgData name="Takumi Tomita" userId="305d46abd664f263" providerId="LiveId" clId="{D14860D7-0959-7C47-AC00-ACE9D3E30896}" dt="2021-03-27T01:24:56.661" v="1031" actId="2696"/>
        <pc:sldMkLst>
          <pc:docMk/>
          <pc:sldMk cId="2621765133" sldId="263"/>
        </pc:sldMkLst>
        <pc:picChg chg="add del mod">
          <ac:chgData name="Takumi Tomita" userId="305d46abd664f263" providerId="LiveId" clId="{D14860D7-0959-7C47-AC00-ACE9D3E30896}" dt="2021-03-27T01:24:14.229" v="1016" actId="21"/>
          <ac:picMkLst>
            <pc:docMk/>
            <pc:sldMk cId="2621765133" sldId="263"/>
            <ac:picMk id="3" creationId="{129C8866-2942-6844-BDE1-E53B7BB239C8}"/>
          </ac:picMkLst>
        </pc:picChg>
      </pc:sldChg>
      <pc:sldChg chg="addSp modSp add mod">
        <pc:chgData name="Takumi Tomita" userId="305d46abd664f263" providerId="LiveId" clId="{D14860D7-0959-7C47-AC00-ACE9D3E30896}" dt="2021-03-27T01:57:43.261" v="1642" actId="20577"/>
        <pc:sldMkLst>
          <pc:docMk/>
          <pc:sldMk cId="1468826873" sldId="264"/>
        </pc:sldMkLst>
        <pc:spChg chg="add mod">
          <ac:chgData name="Takumi Tomita" userId="305d46abd664f263" providerId="LiveId" clId="{D14860D7-0959-7C47-AC00-ACE9D3E30896}" dt="2021-03-27T01:57:43.261" v="1642" actId="20577"/>
          <ac:spMkLst>
            <pc:docMk/>
            <pc:sldMk cId="1468826873" sldId="264"/>
            <ac:spMk id="4" creationId="{57315708-71E3-0C4D-95A7-4E793F8ABA20}"/>
          </ac:spMkLst>
        </pc:spChg>
        <pc:spChg chg="add mod">
          <ac:chgData name="Takumi Tomita" userId="305d46abd664f263" providerId="LiveId" clId="{D14860D7-0959-7C47-AC00-ACE9D3E30896}" dt="2021-03-27T01:42:41.252" v="1196" actId="1076"/>
          <ac:spMkLst>
            <pc:docMk/>
            <pc:sldMk cId="1468826873" sldId="264"/>
            <ac:spMk id="7" creationId="{60F222A3-85CD-1C49-88CE-C8B052BD9603}"/>
          </ac:spMkLst>
        </pc:spChg>
        <pc:spChg chg="add mod">
          <ac:chgData name="Takumi Tomita" userId="305d46abd664f263" providerId="LiveId" clId="{D14860D7-0959-7C47-AC00-ACE9D3E30896}" dt="2021-03-27T01:43:01.516" v="1200" actId="14100"/>
          <ac:spMkLst>
            <pc:docMk/>
            <pc:sldMk cId="1468826873" sldId="264"/>
            <ac:spMk id="8" creationId="{48F7B1C7-6C40-F94F-888E-663CD9189EB3}"/>
          </ac:spMkLst>
        </pc:spChg>
        <pc:spChg chg="add mod">
          <ac:chgData name="Takumi Tomita" userId="305d46abd664f263" providerId="LiveId" clId="{D14860D7-0959-7C47-AC00-ACE9D3E30896}" dt="2021-03-27T01:43:04.012" v="1201" actId="571"/>
          <ac:spMkLst>
            <pc:docMk/>
            <pc:sldMk cId="1468826873" sldId="264"/>
            <ac:spMk id="9" creationId="{2A7E1996-CFDD-CB4F-8BF4-B7EE58B7A24A}"/>
          </ac:spMkLst>
        </pc:spChg>
        <pc:spChg chg="add mod">
          <ac:chgData name="Takumi Tomita" userId="305d46abd664f263" providerId="LiveId" clId="{D14860D7-0959-7C47-AC00-ACE9D3E30896}" dt="2021-03-27T01:43:07.170" v="1203" actId="1076"/>
          <ac:spMkLst>
            <pc:docMk/>
            <pc:sldMk cId="1468826873" sldId="264"/>
            <ac:spMk id="10" creationId="{C416096E-9E9E-0749-A689-54823D724A6E}"/>
          </ac:spMkLst>
        </pc:spChg>
        <pc:spChg chg="add mod">
          <ac:chgData name="Takumi Tomita" userId="305d46abd664f263" providerId="LiveId" clId="{D14860D7-0959-7C47-AC00-ACE9D3E30896}" dt="2021-03-27T01:43:11.309" v="1205" actId="1076"/>
          <ac:spMkLst>
            <pc:docMk/>
            <pc:sldMk cId="1468826873" sldId="264"/>
            <ac:spMk id="11" creationId="{FA95A496-AEE5-9F4F-B823-A342DADED2FF}"/>
          </ac:spMkLst>
        </pc:spChg>
        <pc:spChg chg="add mod">
          <ac:chgData name="Takumi Tomita" userId="305d46abd664f263" providerId="LiveId" clId="{D14860D7-0959-7C47-AC00-ACE9D3E30896}" dt="2021-03-27T01:43:18.341" v="1208" actId="14100"/>
          <ac:spMkLst>
            <pc:docMk/>
            <pc:sldMk cId="1468826873" sldId="264"/>
            <ac:spMk id="12" creationId="{B856BEA9-D161-5740-B67D-AFF8DE560149}"/>
          </ac:spMkLst>
        </pc:spChg>
        <pc:picChg chg="add mod">
          <ac:chgData name="Takumi Tomita" userId="305d46abd664f263" providerId="LiveId" clId="{D14860D7-0959-7C47-AC00-ACE9D3E30896}" dt="2021-03-27T01:28:04.147" v="1061" actId="1076"/>
          <ac:picMkLst>
            <pc:docMk/>
            <pc:sldMk cId="1468826873" sldId="264"/>
            <ac:picMk id="3" creationId="{2C4D2C1F-8C76-3249-A95E-E30BDC40BCAB}"/>
          </ac:picMkLst>
        </pc:picChg>
        <pc:picChg chg="add mod">
          <ac:chgData name="Takumi Tomita" userId="305d46abd664f263" providerId="LiveId" clId="{D14860D7-0959-7C47-AC00-ACE9D3E30896}" dt="2021-03-27T01:28:00.082" v="1060" actId="1076"/>
          <ac:picMkLst>
            <pc:docMk/>
            <pc:sldMk cId="1468826873" sldId="264"/>
            <ac:picMk id="6" creationId="{140734DE-E7B8-754A-A824-03DF9C80CE23}"/>
          </ac:picMkLst>
        </pc:picChg>
      </pc:sldChg>
      <pc:sldChg chg="addSp delSp modSp add mod ord">
        <pc:chgData name="Takumi Tomita" userId="305d46abd664f263" providerId="LiveId" clId="{D14860D7-0959-7C47-AC00-ACE9D3E30896}" dt="2021-03-27T01:57:34.716" v="1636" actId="20577"/>
        <pc:sldMkLst>
          <pc:docMk/>
          <pc:sldMk cId="3783607524" sldId="265"/>
        </pc:sldMkLst>
        <pc:spChg chg="add mod">
          <ac:chgData name="Takumi Tomita" userId="305d46abd664f263" providerId="LiveId" clId="{D14860D7-0959-7C47-AC00-ACE9D3E30896}" dt="2021-03-27T01:57:34.716" v="1636" actId="20577"/>
          <ac:spMkLst>
            <pc:docMk/>
            <pc:sldMk cId="3783607524" sldId="265"/>
            <ac:spMk id="4" creationId="{6EF073F5-45B9-CD40-BFB9-D6C8CBBF503B}"/>
          </ac:spMkLst>
        </pc:spChg>
        <pc:spChg chg="add del mod">
          <ac:chgData name="Takumi Tomita" userId="305d46abd664f263" providerId="LiveId" clId="{D14860D7-0959-7C47-AC00-ACE9D3E30896}" dt="2021-03-27T01:44:37.461" v="1211" actId="478"/>
          <ac:spMkLst>
            <pc:docMk/>
            <pc:sldMk cId="3783607524" sldId="265"/>
            <ac:spMk id="7" creationId="{DFBEDED9-9762-834E-9DD0-3C6EDAB5E554}"/>
          </ac:spMkLst>
        </pc:spChg>
        <pc:spChg chg="add mod">
          <ac:chgData name="Takumi Tomita" userId="305d46abd664f263" providerId="LiveId" clId="{D14860D7-0959-7C47-AC00-ACE9D3E30896}" dt="2021-03-27T01:45:01.371" v="1215" actId="1076"/>
          <ac:spMkLst>
            <pc:docMk/>
            <pc:sldMk cId="3783607524" sldId="265"/>
            <ac:spMk id="8" creationId="{BC8B0B00-AE47-7D4F-BCD5-C7833CD4820C}"/>
          </ac:spMkLst>
        </pc:spChg>
        <pc:picChg chg="add mod">
          <ac:chgData name="Takumi Tomita" userId="305d46abd664f263" providerId="LiveId" clId="{D14860D7-0959-7C47-AC00-ACE9D3E30896}" dt="2021-03-27T01:29:02.832" v="1077" actId="14100"/>
          <ac:picMkLst>
            <pc:docMk/>
            <pc:sldMk cId="3783607524" sldId="265"/>
            <ac:picMk id="3" creationId="{77A1CBBF-8EBE-4E45-A7F3-7DDCA2FE08A3}"/>
          </ac:picMkLst>
        </pc:picChg>
        <pc:picChg chg="add mod">
          <ac:chgData name="Takumi Tomita" userId="305d46abd664f263" providerId="LiveId" clId="{D14860D7-0959-7C47-AC00-ACE9D3E30896}" dt="2021-03-27T01:29:27.280" v="1084" actId="14100"/>
          <ac:picMkLst>
            <pc:docMk/>
            <pc:sldMk cId="3783607524" sldId="265"/>
            <ac:picMk id="5" creationId="{E4DE733C-F6F3-6649-A47B-F7DD22034A61}"/>
          </ac:picMkLst>
        </pc:picChg>
        <pc:picChg chg="add mod">
          <ac:chgData name="Takumi Tomita" userId="305d46abd664f263" providerId="LiveId" clId="{D14860D7-0959-7C47-AC00-ACE9D3E30896}" dt="2021-03-27T01:29:24.291" v="1083" actId="1076"/>
          <ac:picMkLst>
            <pc:docMk/>
            <pc:sldMk cId="3783607524" sldId="265"/>
            <ac:picMk id="6" creationId="{644F1016-CD10-0D4C-AA49-661B1E621D70}"/>
          </ac:picMkLst>
        </pc:picChg>
      </pc:sldChg>
      <pc:sldChg chg="addSp delSp modSp add del mod ord">
        <pc:chgData name="Takumi Tomita" userId="305d46abd664f263" providerId="LiveId" clId="{D14860D7-0959-7C47-AC00-ACE9D3E30896}" dt="2021-03-27T01:25:30.285" v="1043" actId="2696"/>
        <pc:sldMkLst>
          <pc:docMk/>
          <pc:sldMk cId="2780057627" sldId="266"/>
        </pc:sldMkLst>
        <pc:picChg chg="add del mod">
          <ac:chgData name="Takumi Tomita" userId="305d46abd664f263" providerId="LiveId" clId="{D14860D7-0959-7C47-AC00-ACE9D3E30896}" dt="2021-03-27T01:24:58.418" v="1033" actId="21"/>
          <ac:picMkLst>
            <pc:docMk/>
            <pc:sldMk cId="2780057627" sldId="266"/>
            <ac:picMk id="3" creationId="{9710A5E7-CFE1-E049-B77F-3F8838D4C03D}"/>
          </ac:picMkLst>
        </pc:picChg>
      </pc:sldChg>
      <pc:sldChg chg="addSp delSp modSp add del mod setBg">
        <pc:chgData name="Takumi Tomita" userId="305d46abd664f263" providerId="LiveId" clId="{D14860D7-0959-7C47-AC00-ACE9D3E30896}" dt="2021-03-27T00:19:15.435" v="54" actId="2696"/>
        <pc:sldMkLst>
          <pc:docMk/>
          <pc:sldMk cId="2510657127" sldId="267"/>
        </pc:sldMkLst>
        <pc:spChg chg="add del">
          <ac:chgData name="Takumi Tomita" userId="305d46abd664f263" providerId="LiveId" clId="{D14860D7-0959-7C47-AC00-ACE9D3E30896}" dt="2021-03-27T00:18:25.078" v="47" actId="26606"/>
          <ac:spMkLst>
            <pc:docMk/>
            <pc:sldMk cId="2510657127" sldId="267"/>
            <ac:spMk id="8" creationId="{3DAD86CA-8235-409B-982B-5E7A033E2392}"/>
          </ac:spMkLst>
        </pc:spChg>
        <pc:spChg chg="add del">
          <ac:chgData name="Takumi Tomita" userId="305d46abd664f263" providerId="LiveId" clId="{D14860D7-0959-7C47-AC00-ACE9D3E30896}" dt="2021-03-27T00:18:25.078" v="47" actId="26606"/>
          <ac:spMkLst>
            <pc:docMk/>
            <pc:sldMk cId="2510657127" sldId="267"/>
            <ac:spMk id="10" creationId="{9F234FBA-3501-47B4-AE0C-AA4AFBC8F603}"/>
          </ac:spMkLst>
        </pc:spChg>
        <pc:spChg chg="add del">
          <ac:chgData name="Takumi Tomita" userId="305d46abd664f263" providerId="LiveId" clId="{D14860D7-0959-7C47-AC00-ACE9D3E30896}" dt="2021-03-27T00:18:25.078" v="47" actId="26606"/>
          <ac:spMkLst>
            <pc:docMk/>
            <pc:sldMk cId="2510657127" sldId="267"/>
            <ac:spMk id="12" creationId="{B5EF893B-0491-416E-9D33-BADE9600792A}"/>
          </ac:spMkLst>
        </pc:spChg>
        <pc:picChg chg="add mod">
          <ac:chgData name="Takumi Tomita" userId="305d46abd664f263" providerId="LiveId" clId="{D14860D7-0959-7C47-AC00-ACE9D3E30896}" dt="2021-03-27T00:18:27.243" v="48" actId="1076"/>
          <ac:picMkLst>
            <pc:docMk/>
            <pc:sldMk cId="2510657127" sldId="267"/>
            <ac:picMk id="3" creationId="{9C758EAC-BE1E-A54D-A14D-F1947FF61B99}"/>
          </ac:picMkLst>
        </pc:picChg>
        <pc:picChg chg="add mod">
          <ac:chgData name="Takumi Tomita" userId="305d46abd664f263" providerId="LiveId" clId="{D14860D7-0959-7C47-AC00-ACE9D3E30896}" dt="2021-03-27T00:18:39.654" v="53" actId="1076"/>
          <ac:picMkLst>
            <pc:docMk/>
            <pc:sldMk cId="2510657127" sldId="267"/>
            <ac:picMk id="5" creationId="{444CB418-67E5-3348-B612-858156D2B5D8}"/>
          </ac:picMkLst>
        </pc:picChg>
        <pc:cxnChg chg="add del">
          <ac:chgData name="Takumi Tomita" userId="305d46abd664f263" providerId="LiveId" clId="{D14860D7-0959-7C47-AC00-ACE9D3E30896}" dt="2021-03-27T00:18:25.078" v="47" actId="26606"/>
          <ac:cxnSpMkLst>
            <pc:docMk/>
            <pc:sldMk cId="2510657127" sldId="267"/>
            <ac:cxnSpMk id="14" creationId="{469F4FF8-F8B0-4630-BA1B-0D8B324CD5FF}"/>
          </ac:cxnSpMkLst>
        </pc:cxnChg>
      </pc:sldChg>
      <pc:sldChg chg="addSp delSp modSp add del mod ord">
        <pc:chgData name="Takumi Tomita" userId="305d46abd664f263" providerId="LiveId" clId="{D14860D7-0959-7C47-AC00-ACE9D3E30896}" dt="2021-03-27T00:48:36.209" v="136" actId="2696"/>
        <pc:sldMkLst>
          <pc:docMk/>
          <pc:sldMk cId="514486781" sldId="268"/>
        </pc:sldMkLst>
        <pc:picChg chg="add del mod">
          <ac:chgData name="Takumi Tomita" userId="305d46abd664f263" providerId="LiveId" clId="{D14860D7-0959-7C47-AC00-ACE9D3E30896}" dt="2021-03-27T00:48:27.635" v="133" actId="21"/>
          <ac:picMkLst>
            <pc:docMk/>
            <pc:sldMk cId="514486781" sldId="268"/>
            <ac:picMk id="3" creationId="{BB3446D7-9086-E34E-BC71-B5FFB41D31C9}"/>
          </ac:picMkLst>
        </pc:picChg>
        <pc:picChg chg="add del mod">
          <ac:chgData name="Takumi Tomita" userId="305d46abd664f263" providerId="LiveId" clId="{D14860D7-0959-7C47-AC00-ACE9D3E30896}" dt="2021-03-27T00:48:27.635" v="133" actId="21"/>
          <ac:picMkLst>
            <pc:docMk/>
            <pc:sldMk cId="514486781" sldId="268"/>
            <ac:picMk id="5" creationId="{AFD18F3D-60BB-FB4C-8BDA-053C27316534}"/>
          </ac:picMkLst>
        </pc:picChg>
        <pc:picChg chg="add del mod">
          <ac:chgData name="Takumi Tomita" userId="305d46abd664f263" providerId="LiveId" clId="{D14860D7-0959-7C47-AC00-ACE9D3E30896}" dt="2021-03-27T00:13:07.501" v="29" actId="478"/>
          <ac:picMkLst>
            <pc:docMk/>
            <pc:sldMk cId="514486781" sldId="268"/>
            <ac:picMk id="7" creationId="{3197BA52-B50C-2A4E-B140-59953E11C84C}"/>
          </ac:picMkLst>
        </pc:picChg>
        <pc:picChg chg="add del mod">
          <ac:chgData name="Takumi Tomita" userId="305d46abd664f263" providerId="LiveId" clId="{D14860D7-0959-7C47-AC00-ACE9D3E30896}" dt="2021-03-27T00:48:27.635" v="133" actId="21"/>
          <ac:picMkLst>
            <pc:docMk/>
            <pc:sldMk cId="514486781" sldId="268"/>
            <ac:picMk id="9" creationId="{7B4CE00B-9728-AD45-B0BE-B61FDE0C1810}"/>
          </ac:picMkLst>
        </pc:picChg>
        <pc:picChg chg="add del mod">
          <ac:chgData name="Takumi Tomita" userId="305d46abd664f263" providerId="LiveId" clId="{D14860D7-0959-7C47-AC00-ACE9D3E30896}" dt="2021-03-27T00:48:27.635" v="133" actId="21"/>
          <ac:picMkLst>
            <pc:docMk/>
            <pc:sldMk cId="514486781" sldId="268"/>
            <ac:picMk id="11" creationId="{37846565-0928-C141-AB6B-4097A3019DBF}"/>
          </ac:picMkLst>
        </pc:picChg>
        <pc:picChg chg="add del mod">
          <ac:chgData name="Takumi Tomita" userId="305d46abd664f263" providerId="LiveId" clId="{D14860D7-0959-7C47-AC00-ACE9D3E30896}" dt="2021-03-27T00:48:27.635" v="133" actId="21"/>
          <ac:picMkLst>
            <pc:docMk/>
            <pc:sldMk cId="514486781" sldId="268"/>
            <ac:picMk id="13" creationId="{BEAC183E-0A2A-C447-A8D6-4CEBA4D4DDC8}"/>
          </ac:picMkLst>
        </pc:picChg>
      </pc:sldChg>
      <pc:sldChg chg="addSp delSp modSp new del mod">
        <pc:chgData name="Takumi Tomita" userId="305d46abd664f263" providerId="LiveId" clId="{D14860D7-0959-7C47-AC00-ACE9D3E30896}" dt="2021-03-27T01:29:32.423" v="1085" actId="2696"/>
        <pc:sldMkLst>
          <pc:docMk/>
          <pc:sldMk cId="915598152" sldId="269"/>
        </pc:sldMkLst>
        <pc:spChg chg="del">
          <ac:chgData name="Takumi Tomita" userId="305d46abd664f263" providerId="LiveId" clId="{D14860D7-0959-7C47-AC00-ACE9D3E30896}" dt="2021-03-27T00:45:08.277" v="103" actId="478"/>
          <ac:spMkLst>
            <pc:docMk/>
            <pc:sldMk cId="915598152" sldId="269"/>
            <ac:spMk id="2" creationId="{7F141351-BE74-A04B-8E14-B1E9DB534771}"/>
          </ac:spMkLst>
        </pc:spChg>
        <pc:spChg chg="del">
          <ac:chgData name="Takumi Tomita" userId="305d46abd664f263" providerId="LiveId" clId="{D14860D7-0959-7C47-AC00-ACE9D3E30896}" dt="2021-03-27T00:45:05.904" v="102" actId="478"/>
          <ac:spMkLst>
            <pc:docMk/>
            <pc:sldMk cId="915598152" sldId="269"/>
            <ac:spMk id="3" creationId="{CE7CE05F-026C-D44C-AE48-786714BDA00B}"/>
          </ac:spMkLst>
        </pc:spChg>
        <pc:spChg chg="add mod">
          <ac:chgData name="Takumi Tomita" userId="305d46abd664f263" providerId="LiveId" clId="{D14860D7-0959-7C47-AC00-ACE9D3E30896}" dt="2021-03-27T01:28:31.007" v="1066"/>
          <ac:spMkLst>
            <pc:docMk/>
            <pc:sldMk cId="915598152" sldId="269"/>
            <ac:spMk id="6" creationId="{930FBEAB-4F68-1B44-B0A0-5906EE5F6CF6}"/>
          </ac:spMkLst>
        </pc:spChg>
        <pc:picChg chg="add del mod">
          <ac:chgData name="Takumi Tomita" userId="305d46abd664f263" providerId="LiveId" clId="{D14860D7-0959-7C47-AC00-ACE9D3E30896}" dt="2021-03-27T01:29:16.086" v="1080" actId="21"/>
          <ac:picMkLst>
            <pc:docMk/>
            <pc:sldMk cId="915598152" sldId="269"/>
            <ac:picMk id="5" creationId="{13DC7F5F-3240-924F-BB57-154C8B0B5CEC}"/>
          </ac:picMkLst>
        </pc:picChg>
      </pc:sldChg>
      <pc:sldChg chg="addSp delSp modSp add mod ord">
        <pc:chgData name="Takumi Tomita" userId="305d46abd664f263" providerId="LiveId" clId="{D14860D7-0959-7C47-AC00-ACE9D3E30896}" dt="2021-03-27T01:57:37.228" v="1638" actId="20577"/>
        <pc:sldMkLst>
          <pc:docMk/>
          <pc:sldMk cId="2319946533" sldId="270"/>
        </pc:sldMkLst>
        <pc:spChg chg="add mod">
          <ac:chgData name="Takumi Tomita" userId="305d46abd664f263" providerId="LiveId" clId="{D14860D7-0959-7C47-AC00-ACE9D3E30896}" dt="2021-03-27T01:57:37.228" v="1638" actId="20577"/>
          <ac:spMkLst>
            <pc:docMk/>
            <pc:sldMk cId="2319946533" sldId="270"/>
            <ac:spMk id="4" creationId="{8E4F8013-AB35-E441-8663-AF491130A3C6}"/>
          </ac:spMkLst>
        </pc:spChg>
        <pc:spChg chg="add del mod">
          <ac:chgData name="Takumi Tomita" userId="305d46abd664f263" providerId="LiveId" clId="{D14860D7-0959-7C47-AC00-ACE9D3E30896}" dt="2021-03-27T01:45:43.692" v="1217" actId="21"/>
          <ac:spMkLst>
            <pc:docMk/>
            <pc:sldMk cId="2319946533" sldId="270"/>
            <ac:spMk id="5" creationId="{A1F79B2A-1028-A34A-93CD-EFCFF7F031EB}"/>
          </ac:spMkLst>
        </pc:spChg>
        <pc:spChg chg="add mod">
          <ac:chgData name="Takumi Tomita" userId="305d46abd664f263" providerId="LiveId" clId="{D14860D7-0959-7C47-AC00-ACE9D3E30896}" dt="2021-03-27T01:55:45.224" v="1523" actId="14100"/>
          <ac:spMkLst>
            <pc:docMk/>
            <pc:sldMk cId="2319946533" sldId="270"/>
            <ac:spMk id="6" creationId="{8500B78D-F344-2B4D-BAD1-D96CE32BAC73}"/>
          </ac:spMkLst>
        </pc:spChg>
        <pc:spChg chg="add mod">
          <ac:chgData name="Takumi Tomita" userId="305d46abd664f263" providerId="LiveId" clId="{D14860D7-0959-7C47-AC00-ACE9D3E30896}" dt="2021-03-27T01:56:27.202" v="1628" actId="14100"/>
          <ac:spMkLst>
            <pc:docMk/>
            <pc:sldMk cId="2319946533" sldId="270"/>
            <ac:spMk id="7" creationId="{BD9F0154-14EA-D94C-B697-7A82B408F29E}"/>
          </ac:spMkLst>
        </pc:spChg>
        <pc:picChg chg="add mod">
          <ac:chgData name="Takumi Tomita" userId="305d46abd664f263" providerId="LiveId" clId="{D14860D7-0959-7C47-AC00-ACE9D3E30896}" dt="2021-03-27T01:29:36.817" v="1087" actId="1076"/>
          <ac:picMkLst>
            <pc:docMk/>
            <pc:sldMk cId="2319946533" sldId="270"/>
            <ac:picMk id="3" creationId="{81274BAB-2413-BD4B-BD4B-CE26524CEFE9}"/>
          </ac:picMkLst>
        </pc:picChg>
      </pc:sldChg>
      <pc:sldChg chg="addSp modSp add mod ord">
        <pc:chgData name="Takumi Tomita" userId="305d46abd664f263" providerId="LiveId" clId="{D14860D7-0959-7C47-AC00-ACE9D3E30896}" dt="2021-03-27T01:07:38.135" v="711" actId="1076"/>
        <pc:sldMkLst>
          <pc:docMk/>
          <pc:sldMk cId="3161971097" sldId="271"/>
        </pc:sldMkLst>
        <pc:spChg chg="add mod">
          <ac:chgData name="Takumi Tomita" userId="305d46abd664f263" providerId="LiveId" clId="{D14860D7-0959-7C47-AC00-ACE9D3E30896}" dt="2021-03-27T01:07:38.135" v="711" actId="1076"/>
          <ac:spMkLst>
            <pc:docMk/>
            <pc:sldMk cId="3161971097" sldId="271"/>
            <ac:spMk id="4" creationId="{6FC153D6-9449-9B40-A10C-6E9FBC0F5724}"/>
          </ac:spMkLst>
        </pc:spChg>
        <pc:picChg chg="add mod">
          <ac:chgData name="Takumi Tomita" userId="305d46abd664f263" providerId="LiveId" clId="{D14860D7-0959-7C47-AC00-ACE9D3E30896}" dt="2021-03-27T01:05:45.440" v="709" actId="1076"/>
          <ac:picMkLst>
            <pc:docMk/>
            <pc:sldMk cId="3161971097" sldId="271"/>
            <ac:picMk id="3" creationId="{7E07B99E-9D27-8D42-B1DE-BFC56F9ADFA6}"/>
          </ac:picMkLst>
        </pc:picChg>
      </pc:sldChg>
      <pc:sldChg chg="addSp modSp add mod">
        <pc:chgData name="Takumi Tomita" userId="305d46abd664f263" providerId="LiveId" clId="{D14860D7-0959-7C47-AC00-ACE9D3E30896}" dt="2021-03-27T02:06:11.865" v="1855" actId="14100"/>
        <pc:sldMkLst>
          <pc:docMk/>
          <pc:sldMk cId="2360567509" sldId="272"/>
        </pc:sldMkLst>
        <pc:spChg chg="add mod">
          <ac:chgData name="Takumi Tomita" userId="305d46abd664f263" providerId="LiveId" clId="{D14860D7-0959-7C47-AC00-ACE9D3E30896}" dt="2021-03-27T01:34:32.608" v="1167" actId="20577"/>
          <ac:spMkLst>
            <pc:docMk/>
            <pc:sldMk cId="2360567509" sldId="272"/>
            <ac:spMk id="4" creationId="{F7D7722B-7342-8540-808E-A13DEA85F463}"/>
          </ac:spMkLst>
        </pc:spChg>
        <pc:spChg chg="add mod">
          <ac:chgData name="Takumi Tomita" userId="305d46abd664f263" providerId="LiveId" clId="{D14860D7-0959-7C47-AC00-ACE9D3E30896}" dt="2021-03-27T01:49:28.673" v="1263" actId="14100"/>
          <ac:spMkLst>
            <pc:docMk/>
            <pc:sldMk cId="2360567509" sldId="272"/>
            <ac:spMk id="5" creationId="{E4BDB0DC-22A9-474F-B612-B4336C0F9830}"/>
          </ac:spMkLst>
        </pc:spChg>
        <pc:spChg chg="add mod">
          <ac:chgData name="Takumi Tomita" userId="305d46abd664f263" providerId="LiveId" clId="{D14860D7-0959-7C47-AC00-ACE9D3E30896}" dt="2021-03-27T02:05:26.972" v="1788" actId="14100"/>
          <ac:spMkLst>
            <pc:docMk/>
            <pc:sldMk cId="2360567509" sldId="272"/>
            <ac:spMk id="6" creationId="{572F0483-0ABD-A945-A051-790450FA2E25}"/>
          </ac:spMkLst>
        </pc:spChg>
        <pc:spChg chg="add mod">
          <ac:chgData name="Takumi Tomita" userId="305d46abd664f263" providerId="LiveId" clId="{D14860D7-0959-7C47-AC00-ACE9D3E30896}" dt="2021-03-27T02:06:11.865" v="1855" actId="14100"/>
          <ac:spMkLst>
            <pc:docMk/>
            <pc:sldMk cId="2360567509" sldId="272"/>
            <ac:spMk id="7" creationId="{66EA92A6-7F21-5442-B292-076013789BFA}"/>
          </ac:spMkLst>
        </pc:spChg>
        <pc:picChg chg="add mod">
          <ac:chgData name="Takumi Tomita" userId="305d46abd664f263" providerId="LiveId" clId="{D14860D7-0959-7C47-AC00-ACE9D3E30896}" dt="2021-03-27T01:30:27.558" v="1103" actId="14100"/>
          <ac:picMkLst>
            <pc:docMk/>
            <pc:sldMk cId="2360567509" sldId="272"/>
            <ac:picMk id="3" creationId="{49905BEB-143F-2745-90D8-387AFE1C865A}"/>
          </ac:picMkLst>
        </pc:picChg>
      </pc:sldChg>
      <pc:sldChg chg="addSp modSp add mod">
        <pc:chgData name="Takumi Tomita" userId="305d46abd664f263" providerId="LiveId" clId="{D14860D7-0959-7C47-AC00-ACE9D3E30896}" dt="2021-03-27T02:07:55.614" v="2007" actId="14100"/>
        <pc:sldMkLst>
          <pc:docMk/>
          <pc:sldMk cId="1123541875" sldId="273"/>
        </pc:sldMkLst>
        <pc:spChg chg="add mod">
          <ac:chgData name="Takumi Tomita" userId="305d46abd664f263" providerId="LiveId" clId="{D14860D7-0959-7C47-AC00-ACE9D3E30896}" dt="2021-03-27T01:34:37.912" v="1170" actId="20577"/>
          <ac:spMkLst>
            <pc:docMk/>
            <pc:sldMk cId="1123541875" sldId="273"/>
            <ac:spMk id="4" creationId="{E5C40922-525B-FE4A-91E0-6DAF89F58517}"/>
          </ac:spMkLst>
        </pc:spChg>
        <pc:spChg chg="add mod">
          <ac:chgData name="Takumi Tomita" userId="305d46abd664f263" providerId="LiveId" clId="{D14860D7-0959-7C47-AC00-ACE9D3E30896}" dt="2021-03-27T01:50:08.555" v="1267" actId="14100"/>
          <ac:spMkLst>
            <pc:docMk/>
            <pc:sldMk cId="1123541875" sldId="273"/>
            <ac:spMk id="6" creationId="{B7D49CE4-1D88-2D4D-B485-5A201B32201A}"/>
          </ac:spMkLst>
        </pc:spChg>
        <pc:spChg chg="add mod">
          <ac:chgData name="Takumi Tomita" userId="305d46abd664f263" providerId="LiveId" clId="{D14860D7-0959-7C47-AC00-ACE9D3E30896}" dt="2021-03-27T01:50:26.158" v="1272" actId="14100"/>
          <ac:spMkLst>
            <pc:docMk/>
            <pc:sldMk cId="1123541875" sldId="273"/>
            <ac:spMk id="7" creationId="{F4A7F0C4-41E7-A241-9007-D9578F9EF1B2}"/>
          </ac:spMkLst>
        </pc:spChg>
        <pc:spChg chg="add mod">
          <ac:chgData name="Takumi Tomita" userId="305d46abd664f263" providerId="LiveId" clId="{D14860D7-0959-7C47-AC00-ACE9D3E30896}" dt="2021-03-27T01:50:42.664" v="1274" actId="1076"/>
          <ac:spMkLst>
            <pc:docMk/>
            <pc:sldMk cId="1123541875" sldId="273"/>
            <ac:spMk id="8" creationId="{4E47F14F-46A0-DF45-91A5-4CBEEC66B8A1}"/>
          </ac:spMkLst>
        </pc:spChg>
        <pc:spChg chg="add mod">
          <ac:chgData name="Takumi Tomita" userId="305d46abd664f263" providerId="LiveId" clId="{D14860D7-0959-7C47-AC00-ACE9D3E30896}" dt="2021-03-27T02:07:17.187" v="1930" actId="14100"/>
          <ac:spMkLst>
            <pc:docMk/>
            <pc:sldMk cId="1123541875" sldId="273"/>
            <ac:spMk id="9" creationId="{3CB12659-9C72-A849-A9DC-3BCD6993F915}"/>
          </ac:spMkLst>
        </pc:spChg>
        <pc:spChg chg="add mod">
          <ac:chgData name="Takumi Tomita" userId="305d46abd664f263" providerId="LiveId" clId="{D14860D7-0959-7C47-AC00-ACE9D3E30896}" dt="2021-03-27T02:07:55.614" v="2007" actId="14100"/>
          <ac:spMkLst>
            <pc:docMk/>
            <pc:sldMk cId="1123541875" sldId="273"/>
            <ac:spMk id="10" creationId="{774CBB07-2C7C-E241-A196-1E2CB98D36BE}"/>
          </ac:spMkLst>
        </pc:spChg>
        <pc:spChg chg="add mod">
          <ac:chgData name="Takumi Tomita" userId="305d46abd664f263" providerId="LiveId" clId="{D14860D7-0959-7C47-AC00-ACE9D3E30896}" dt="2021-03-27T02:07:34.949" v="1933" actId="14100"/>
          <ac:spMkLst>
            <pc:docMk/>
            <pc:sldMk cId="1123541875" sldId="273"/>
            <ac:spMk id="11" creationId="{154DCB1F-CD85-CA4D-A3E0-5EBA1D92CE28}"/>
          </ac:spMkLst>
        </pc:spChg>
        <pc:picChg chg="add mod">
          <ac:chgData name="Takumi Tomita" userId="305d46abd664f263" providerId="LiveId" clId="{D14860D7-0959-7C47-AC00-ACE9D3E30896}" dt="2021-03-27T01:30:50.420" v="1109" actId="1076"/>
          <ac:picMkLst>
            <pc:docMk/>
            <pc:sldMk cId="1123541875" sldId="273"/>
            <ac:picMk id="3" creationId="{2A086F8B-811D-A240-9DE1-7E915580BD29}"/>
          </ac:picMkLst>
        </pc:picChg>
        <pc:picChg chg="add mod">
          <ac:chgData name="Takumi Tomita" userId="305d46abd664f263" providerId="LiveId" clId="{D14860D7-0959-7C47-AC00-ACE9D3E30896}" dt="2021-03-27T01:30:50.420" v="1109" actId="1076"/>
          <ac:picMkLst>
            <pc:docMk/>
            <pc:sldMk cId="1123541875" sldId="273"/>
            <ac:picMk id="5" creationId="{C2687414-A0E6-FC40-AF0B-894385B3B3C6}"/>
          </ac:picMkLst>
        </pc:picChg>
      </pc:sldChg>
      <pc:sldChg chg="addSp delSp modSp add del mod">
        <pc:chgData name="Takumi Tomita" userId="305d46abd664f263" providerId="LiveId" clId="{D14860D7-0959-7C47-AC00-ACE9D3E30896}" dt="2021-03-27T01:30:19.573" v="1102" actId="2696"/>
        <pc:sldMkLst>
          <pc:docMk/>
          <pc:sldMk cId="1272386513" sldId="274"/>
        </pc:sldMkLst>
        <pc:spChg chg="add mod">
          <ac:chgData name="Takumi Tomita" userId="305d46abd664f263" providerId="LiveId" clId="{D14860D7-0959-7C47-AC00-ACE9D3E30896}" dt="2021-03-27T01:28:39.643" v="1070"/>
          <ac:spMkLst>
            <pc:docMk/>
            <pc:sldMk cId="1272386513" sldId="274"/>
            <ac:spMk id="4" creationId="{30A627E4-B23F-1846-A925-51667EBCCABD}"/>
          </ac:spMkLst>
        </pc:spChg>
        <pc:picChg chg="add del mod">
          <ac:chgData name="Takumi Tomita" userId="305d46abd664f263" providerId="LiveId" clId="{D14860D7-0959-7C47-AC00-ACE9D3E30896}" dt="2021-03-27T01:30:09.383" v="1097" actId="21"/>
          <ac:picMkLst>
            <pc:docMk/>
            <pc:sldMk cId="1272386513" sldId="274"/>
            <ac:picMk id="3" creationId="{27C5245F-75CE-5C49-9A66-9805FCD79E08}"/>
          </ac:picMkLst>
        </pc:picChg>
      </pc:sldChg>
      <pc:sldChg chg="add del">
        <pc:chgData name="Takumi Tomita" userId="305d46abd664f263" providerId="LiveId" clId="{D14860D7-0959-7C47-AC00-ACE9D3E30896}" dt="2021-03-27T01:34:45.324" v="1173" actId="2696"/>
        <pc:sldMkLst>
          <pc:docMk/>
          <pc:sldMk cId="1379556733" sldId="275"/>
        </pc:sldMkLst>
      </pc:sldChg>
      <pc:sldChg chg="add del">
        <pc:chgData name="Takumi Tomita" userId="305d46abd664f263" providerId="LiveId" clId="{D14860D7-0959-7C47-AC00-ACE9D3E30896}" dt="2021-03-27T01:34:45.491" v="1174" actId="2696"/>
        <pc:sldMkLst>
          <pc:docMk/>
          <pc:sldMk cId="2813143831" sldId="276"/>
        </pc:sldMkLst>
      </pc:sldChg>
      <pc:sldChg chg="add del">
        <pc:chgData name="Takumi Tomita" userId="305d46abd664f263" providerId="LiveId" clId="{D14860D7-0959-7C47-AC00-ACE9D3E30896}" dt="2021-03-27T01:34:45.646" v="1175" actId="2696"/>
        <pc:sldMkLst>
          <pc:docMk/>
          <pc:sldMk cId="2269180042" sldId="277"/>
        </pc:sldMkLst>
      </pc:sldChg>
      <pc:sldChg chg="add del">
        <pc:chgData name="Takumi Tomita" userId="305d46abd664f263" providerId="LiveId" clId="{D14860D7-0959-7C47-AC00-ACE9D3E30896}" dt="2021-03-27T01:34:45.964" v="1176" actId="2696"/>
        <pc:sldMkLst>
          <pc:docMk/>
          <pc:sldMk cId="3403392879" sldId="278"/>
        </pc:sldMkLst>
      </pc:sldChg>
      <pc:sldChg chg="add del">
        <pc:chgData name="Takumi Tomita" userId="305d46abd664f263" providerId="LiveId" clId="{D14860D7-0959-7C47-AC00-ACE9D3E30896}" dt="2021-03-27T01:34:46.893" v="1177" actId="2696"/>
        <pc:sldMkLst>
          <pc:docMk/>
          <pc:sldMk cId="3960106098" sldId="279"/>
        </pc:sldMkLst>
      </pc:sldChg>
      <pc:sldChg chg="addSp delSp modSp new mod">
        <pc:chgData name="Takumi Tomita" userId="305d46abd664f263" providerId="LiveId" clId="{D14860D7-0959-7C47-AC00-ACE9D3E30896}" dt="2021-03-27T01:57:08.345" v="1631" actId="14100"/>
        <pc:sldMkLst>
          <pc:docMk/>
          <pc:sldMk cId="501075142" sldId="280"/>
        </pc:sldMkLst>
        <pc:spChg chg="del">
          <ac:chgData name="Takumi Tomita" userId="305d46abd664f263" providerId="LiveId" clId="{D14860D7-0959-7C47-AC00-ACE9D3E30896}" dt="2021-03-27T01:31:59.885" v="1117" actId="478"/>
          <ac:spMkLst>
            <pc:docMk/>
            <pc:sldMk cId="501075142" sldId="280"/>
            <ac:spMk id="2" creationId="{96D3CC6C-49E9-E848-9A8C-EB7A16D86C77}"/>
          </ac:spMkLst>
        </pc:spChg>
        <pc:spChg chg="del">
          <ac:chgData name="Takumi Tomita" userId="305d46abd664f263" providerId="LiveId" clId="{D14860D7-0959-7C47-AC00-ACE9D3E30896}" dt="2021-03-27T01:31:55.420" v="1116" actId="478"/>
          <ac:spMkLst>
            <pc:docMk/>
            <pc:sldMk cId="501075142" sldId="280"/>
            <ac:spMk id="3" creationId="{9DDF1983-CFD6-EC44-B04A-1AB3EEA6C4B9}"/>
          </ac:spMkLst>
        </pc:spChg>
        <pc:spChg chg="add mod">
          <ac:chgData name="Takumi Tomita" userId="305d46abd664f263" providerId="LiveId" clId="{D14860D7-0959-7C47-AC00-ACE9D3E30896}" dt="2021-03-27T01:33:40.023" v="1149" actId="20577"/>
          <ac:spMkLst>
            <pc:docMk/>
            <pc:sldMk cId="501075142" sldId="280"/>
            <ac:spMk id="12" creationId="{C9706405-476F-5F43-BAA9-82A1801A8526}"/>
          </ac:spMkLst>
        </pc:spChg>
        <pc:spChg chg="add mod">
          <ac:chgData name="Takumi Tomita" userId="305d46abd664f263" providerId="LiveId" clId="{D14860D7-0959-7C47-AC00-ACE9D3E30896}" dt="2021-03-27T01:46:22.122" v="1220" actId="14100"/>
          <ac:spMkLst>
            <pc:docMk/>
            <pc:sldMk cId="501075142" sldId="280"/>
            <ac:spMk id="13" creationId="{2301E860-39DE-244D-B714-A4C48483506D}"/>
          </ac:spMkLst>
        </pc:spChg>
        <pc:spChg chg="add mod">
          <ac:chgData name="Takumi Tomita" userId="305d46abd664f263" providerId="LiveId" clId="{D14860D7-0959-7C47-AC00-ACE9D3E30896}" dt="2021-03-27T01:46:45.372" v="1222" actId="1076"/>
          <ac:spMkLst>
            <pc:docMk/>
            <pc:sldMk cId="501075142" sldId="280"/>
            <ac:spMk id="14" creationId="{6F9E6947-24CA-4B47-9FF7-B3198070884B}"/>
          </ac:spMkLst>
        </pc:spChg>
        <pc:spChg chg="add mod">
          <ac:chgData name="Takumi Tomita" userId="305d46abd664f263" providerId="LiveId" clId="{D14860D7-0959-7C47-AC00-ACE9D3E30896}" dt="2021-03-27T01:46:51.347" v="1223" actId="571"/>
          <ac:spMkLst>
            <pc:docMk/>
            <pc:sldMk cId="501075142" sldId="280"/>
            <ac:spMk id="15" creationId="{1C75BA20-BEEF-2A42-AC53-F032FC96058D}"/>
          </ac:spMkLst>
        </pc:spChg>
        <pc:spChg chg="add mod">
          <ac:chgData name="Takumi Tomita" userId="305d46abd664f263" providerId="LiveId" clId="{D14860D7-0959-7C47-AC00-ACE9D3E30896}" dt="2021-03-27T01:47:06.703" v="1226" actId="14100"/>
          <ac:spMkLst>
            <pc:docMk/>
            <pc:sldMk cId="501075142" sldId="280"/>
            <ac:spMk id="16" creationId="{753B8ACE-6F10-9E40-BFD7-3457F55177F5}"/>
          </ac:spMkLst>
        </pc:spChg>
        <pc:spChg chg="add mod">
          <ac:chgData name="Takumi Tomita" userId="305d46abd664f263" providerId="LiveId" clId="{D14860D7-0959-7C47-AC00-ACE9D3E30896}" dt="2021-03-27T01:47:09.367" v="1227" actId="571"/>
          <ac:spMkLst>
            <pc:docMk/>
            <pc:sldMk cId="501075142" sldId="280"/>
            <ac:spMk id="17" creationId="{A1142394-97F1-6644-8575-8A3B6010D031}"/>
          </ac:spMkLst>
        </pc:spChg>
        <pc:spChg chg="add mod">
          <ac:chgData name="Takumi Tomita" userId="305d46abd664f263" providerId="LiveId" clId="{D14860D7-0959-7C47-AC00-ACE9D3E30896}" dt="2021-03-27T01:47:37.415" v="1236" actId="14100"/>
          <ac:spMkLst>
            <pc:docMk/>
            <pc:sldMk cId="501075142" sldId="280"/>
            <ac:spMk id="18" creationId="{D8771E4F-2485-9B41-B75B-F9ECBD50E0CD}"/>
          </ac:spMkLst>
        </pc:spChg>
        <pc:spChg chg="add mod">
          <ac:chgData name="Takumi Tomita" userId="305d46abd664f263" providerId="LiveId" clId="{D14860D7-0959-7C47-AC00-ACE9D3E30896}" dt="2021-03-27T01:47:39.261" v="1237" actId="571"/>
          <ac:spMkLst>
            <pc:docMk/>
            <pc:sldMk cId="501075142" sldId="280"/>
            <ac:spMk id="19" creationId="{E202EB21-1A44-634D-8B1B-BB297970072D}"/>
          </ac:spMkLst>
        </pc:spChg>
        <pc:spChg chg="add mod">
          <ac:chgData name="Takumi Tomita" userId="305d46abd664f263" providerId="LiveId" clId="{D14860D7-0959-7C47-AC00-ACE9D3E30896}" dt="2021-03-27T01:47:41.333" v="1238" actId="571"/>
          <ac:spMkLst>
            <pc:docMk/>
            <pc:sldMk cId="501075142" sldId="280"/>
            <ac:spMk id="20" creationId="{75F84609-8282-A144-A6B2-A36DA9D81DCF}"/>
          </ac:spMkLst>
        </pc:spChg>
        <pc:spChg chg="add mod">
          <ac:chgData name="Takumi Tomita" userId="305d46abd664f263" providerId="LiveId" clId="{D14860D7-0959-7C47-AC00-ACE9D3E30896}" dt="2021-03-27T01:47:45.602" v="1240" actId="14100"/>
          <ac:spMkLst>
            <pc:docMk/>
            <pc:sldMk cId="501075142" sldId="280"/>
            <ac:spMk id="21" creationId="{C3826496-BF89-BE4D-88E2-2C482365937C}"/>
          </ac:spMkLst>
        </pc:spChg>
        <pc:spChg chg="add mod">
          <ac:chgData name="Takumi Tomita" userId="305d46abd664f263" providerId="LiveId" clId="{D14860D7-0959-7C47-AC00-ACE9D3E30896}" dt="2021-03-27T01:47:47.621" v="1241" actId="571"/>
          <ac:spMkLst>
            <pc:docMk/>
            <pc:sldMk cId="501075142" sldId="280"/>
            <ac:spMk id="22" creationId="{20B26C80-4221-1E4F-A94C-D2E6AD0CBAC2}"/>
          </ac:spMkLst>
        </pc:spChg>
        <pc:spChg chg="add mod">
          <ac:chgData name="Takumi Tomita" userId="305d46abd664f263" providerId="LiveId" clId="{D14860D7-0959-7C47-AC00-ACE9D3E30896}" dt="2021-03-27T01:47:52.093" v="1243" actId="14100"/>
          <ac:spMkLst>
            <pc:docMk/>
            <pc:sldMk cId="501075142" sldId="280"/>
            <ac:spMk id="23" creationId="{01C1508A-04C6-B241-BCA5-9EBAA7B70302}"/>
          </ac:spMkLst>
        </pc:spChg>
        <pc:spChg chg="add mod">
          <ac:chgData name="Takumi Tomita" userId="305d46abd664f263" providerId="LiveId" clId="{D14860D7-0959-7C47-AC00-ACE9D3E30896}" dt="2021-03-27T01:47:57.703" v="1245" actId="14100"/>
          <ac:spMkLst>
            <pc:docMk/>
            <pc:sldMk cId="501075142" sldId="280"/>
            <ac:spMk id="24" creationId="{777BBFB8-F0D5-E347-81E1-BD6FE9AF2B0B}"/>
          </ac:spMkLst>
        </pc:spChg>
        <pc:spChg chg="add mod">
          <ac:chgData name="Takumi Tomita" userId="305d46abd664f263" providerId="LiveId" clId="{D14860D7-0959-7C47-AC00-ACE9D3E30896}" dt="2021-03-27T01:47:59.267" v="1246" actId="571"/>
          <ac:spMkLst>
            <pc:docMk/>
            <pc:sldMk cId="501075142" sldId="280"/>
            <ac:spMk id="25" creationId="{73F96196-DAA6-7343-AF7C-1F303BF120C7}"/>
          </ac:spMkLst>
        </pc:spChg>
        <pc:spChg chg="add mod">
          <ac:chgData name="Takumi Tomita" userId="305d46abd664f263" providerId="LiveId" clId="{D14860D7-0959-7C47-AC00-ACE9D3E30896}" dt="2021-03-27T01:48:00.916" v="1247" actId="571"/>
          <ac:spMkLst>
            <pc:docMk/>
            <pc:sldMk cId="501075142" sldId="280"/>
            <ac:spMk id="26" creationId="{CFE7C4A2-31C8-2B48-AE0B-EBEBBB26028E}"/>
          </ac:spMkLst>
        </pc:spChg>
        <pc:spChg chg="add mod">
          <ac:chgData name="Takumi Tomita" userId="305d46abd664f263" providerId="LiveId" clId="{D14860D7-0959-7C47-AC00-ACE9D3E30896}" dt="2021-03-27T01:48:04.991" v="1249" actId="14100"/>
          <ac:spMkLst>
            <pc:docMk/>
            <pc:sldMk cId="501075142" sldId="280"/>
            <ac:spMk id="27" creationId="{94D322C1-4428-0446-A142-E3762DAB44C5}"/>
          </ac:spMkLst>
        </pc:spChg>
        <pc:spChg chg="add mod">
          <ac:chgData name="Takumi Tomita" userId="305d46abd664f263" providerId="LiveId" clId="{D14860D7-0959-7C47-AC00-ACE9D3E30896}" dt="2021-03-27T01:48:06.727" v="1250" actId="571"/>
          <ac:spMkLst>
            <pc:docMk/>
            <pc:sldMk cId="501075142" sldId="280"/>
            <ac:spMk id="28" creationId="{3C1F9CC9-6F39-4341-947B-D76C76062E1B}"/>
          </ac:spMkLst>
        </pc:spChg>
        <pc:spChg chg="add mod">
          <ac:chgData name="Takumi Tomita" userId="305d46abd664f263" providerId="LiveId" clId="{D14860D7-0959-7C47-AC00-ACE9D3E30896}" dt="2021-03-27T01:48:10.890" v="1251" actId="571"/>
          <ac:spMkLst>
            <pc:docMk/>
            <pc:sldMk cId="501075142" sldId="280"/>
            <ac:spMk id="29" creationId="{91D7C586-9424-E24E-86EA-33DAC61BD28A}"/>
          </ac:spMkLst>
        </pc:spChg>
        <pc:spChg chg="add mod">
          <ac:chgData name="Takumi Tomita" userId="305d46abd664f263" providerId="LiveId" clId="{D14860D7-0959-7C47-AC00-ACE9D3E30896}" dt="2021-03-27T01:48:16.303" v="1253" actId="571"/>
          <ac:spMkLst>
            <pc:docMk/>
            <pc:sldMk cId="501075142" sldId="280"/>
            <ac:spMk id="31" creationId="{F9C1AAA1-68A4-2447-B8AE-6DF79BF47303}"/>
          </ac:spMkLst>
        </pc:spChg>
        <pc:spChg chg="add mod">
          <ac:chgData name="Takumi Tomita" userId="305d46abd664f263" providerId="LiveId" clId="{D14860D7-0959-7C47-AC00-ACE9D3E30896}" dt="2021-03-27T01:48:25.969" v="1256" actId="14100"/>
          <ac:spMkLst>
            <pc:docMk/>
            <pc:sldMk cId="501075142" sldId="280"/>
            <ac:spMk id="32" creationId="{9EA37DDC-1C2B-5E40-8E05-2488D8D5500B}"/>
          </ac:spMkLst>
        </pc:spChg>
        <pc:spChg chg="add mod">
          <ac:chgData name="Takumi Tomita" userId="305d46abd664f263" providerId="LiveId" clId="{D14860D7-0959-7C47-AC00-ACE9D3E30896}" dt="2021-03-27T01:48:52.950" v="1258" actId="1076"/>
          <ac:spMkLst>
            <pc:docMk/>
            <pc:sldMk cId="501075142" sldId="280"/>
            <ac:spMk id="33" creationId="{9A0DEE27-346E-9B40-8801-818523E75ED7}"/>
          </ac:spMkLst>
        </pc:spChg>
        <pc:spChg chg="add mod">
          <ac:chgData name="Takumi Tomita" userId="305d46abd664f263" providerId="LiveId" clId="{D14860D7-0959-7C47-AC00-ACE9D3E30896}" dt="2021-03-27T01:48:57.619" v="1260" actId="1076"/>
          <ac:spMkLst>
            <pc:docMk/>
            <pc:sldMk cId="501075142" sldId="280"/>
            <ac:spMk id="34" creationId="{9DC4577A-0A0C-AE49-9C33-0DCC0F50EA03}"/>
          </ac:spMkLst>
        </pc:spChg>
        <pc:spChg chg="add mod">
          <ac:chgData name="Takumi Tomita" userId="305d46abd664f263" providerId="LiveId" clId="{D14860D7-0959-7C47-AC00-ACE9D3E30896}" dt="2021-03-27T01:57:08.345" v="1631" actId="14100"/>
          <ac:spMkLst>
            <pc:docMk/>
            <pc:sldMk cId="501075142" sldId="280"/>
            <ac:spMk id="35" creationId="{0EAC3348-5453-5A41-BFA9-B8E86C351E83}"/>
          </ac:spMkLst>
        </pc:spChg>
        <pc:picChg chg="add mod">
          <ac:chgData name="Takumi Tomita" userId="305d46abd664f263" providerId="LiveId" clId="{D14860D7-0959-7C47-AC00-ACE9D3E30896}" dt="2021-03-27T01:33:44.389" v="1150" actId="1076"/>
          <ac:picMkLst>
            <pc:docMk/>
            <pc:sldMk cId="501075142" sldId="280"/>
            <ac:picMk id="5" creationId="{429403B5-0BCE-5E46-A865-26D340406C86}"/>
          </ac:picMkLst>
        </pc:picChg>
        <pc:picChg chg="add del mod">
          <ac:chgData name="Takumi Tomita" userId="305d46abd664f263" providerId="LiveId" clId="{D14860D7-0959-7C47-AC00-ACE9D3E30896}" dt="2021-03-27T01:32:55.693" v="1131" actId="478"/>
          <ac:picMkLst>
            <pc:docMk/>
            <pc:sldMk cId="501075142" sldId="280"/>
            <ac:picMk id="7" creationId="{1461D304-7636-144A-A7D2-44CEADEF614C}"/>
          </ac:picMkLst>
        </pc:picChg>
        <pc:picChg chg="add mod">
          <ac:chgData name="Takumi Tomita" userId="305d46abd664f263" providerId="LiveId" clId="{D14860D7-0959-7C47-AC00-ACE9D3E30896}" dt="2021-03-27T01:34:09.469" v="1158" actId="14100"/>
          <ac:picMkLst>
            <pc:docMk/>
            <pc:sldMk cId="501075142" sldId="280"/>
            <ac:picMk id="9" creationId="{0E03528F-F8F7-ED47-8951-480AC3897A75}"/>
          </ac:picMkLst>
        </pc:picChg>
        <pc:picChg chg="add mod">
          <ac:chgData name="Takumi Tomita" userId="305d46abd664f263" providerId="LiveId" clId="{D14860D7-0959-7C47-AC00-ACE9D3E30896}" dt="2021-03-27T01:34:16.566" v="1160" actId="14100"/>
          <ac:picMkLst>
            <pc:docMk/>
            <pc:sldMk cId="501075142" sldId="280"/>
            <ac:picMk id="11" creationId="{81551AC0-F3D8-474A-AD7D-556753ADC058}"/>
          </ac:picMkLst>
        </pc:picChg>
        <pc:picChg chg="add mod">
          <ac:chgData name="Takumi Tomita" userId="305d46abd664f263" providerId="LiveId" clId="{D14860D7-0959-7C47-AC00-ACE9D3E30896}" dt="2021-03-27T01:48:16.303" v="1253" actId="571"/>
          <ac:picMkLst>
            <pc:docMk/>
            <pc:sldMk cId="501075142" sldId="280"/>
            <ac:picMk id="30" creationId="{341244CE-D948-1545-91E2-F8EBC9125B46}"/>
          </ac:picMkLst>
        </pc:picChg>
      </pc:sldChg>
      <pc:sldChg chg="addSp delSp modSp add del mod ord">
        <pc:chgData name="Takumi Tomita" userId="305d46abd664f263" providerId="LiveId" clId="{D14860D7-0959-7C47-AC00-ACE9D3E30896}" dt="2021-03-27T01:29:10.653" v="1079" actId="2696"/>
        <pc:sldMkLst>
          <pc:docMk/>
          <pc:sldMk cId="1057123793" sldId="280"/>
        </pc:sldMkLst>
        <pc:spChg chg="add mod">
          <ac:chgData name="Takumi Tomita" userId="305d46abd664f263" providerId="LiveId" clId="{D14860D7-0959-7C47-AC00-ACE9D3E30896}" dt="2021-03-27T01:28:29.445" v="1065"/>
          <ac:spMkLst>
            <pc:docMk/>
            <pc:sldMk cId="1057123793" sldId="280"/>
            <ac:spMk id="4" creationId="{38E43C3B-2E8D-5B4E-97DB-A1EE13DB90B2}"/>
          </ac:spMkLst>
        </pc:spChg>
        <pc:picChg chg="add del mod">
          <ac:chgData name="Takumi Tomita" userId="305d46abd664f263" providerId="LiveId" clId="{D14860D7-0959-7C47-AC00-ACE9D3E30896}" dt="2021-03-27T01:28:52.579" v="1073" actId="21"/>
          <ac:picMkLst>
            <pc:docMk/>
            <pc:sldMk cId="1057123793" sldId="280"/>
            <ac:picMk id="3" creationId="{7484C36E-BE63-994B-803D-9B2809FB631A}"/>
          </ac:picMkLst>
        </pc:picChg>
      </pc:sldChg>
      <pc:sldChg chg="add del">
        <pc:chgData name="Takumi Tomita" userId="305d46abd664f263" providerId="LiveId" clId="{D14860D7-0959-7C47-AC00-ACE9D3E30896}" dt="2021-03-27T01:34:25.501" v="1161" actId="2696"/>
        <pc:sldMkLst>
          <pc:docMk/>
          <pc:sldMk cId="672566618" sldId="281"/>
        </pc:sldMkLst>
      </pc:sldChg>
      <pc:sldChg chg="new del">
        <pc:chgData name="Takumi Tomita" userId="305d46abd664f263" providerId="LiveId" clId="{D14860D7-0959-7C47-AC00-ACE9D3E30896}" dt="2021-03-27T02:01:54.769" v="1644" actId="680"/>
        <pc:sldMkLst>
          <pc:docMk/>
          <pc:sldMk cId="769287512" sldId="281"/>
        </pc:sldMkLst>
      </pc:sldChg>
      <pc:sldChg chg="addSp delSp modSp new mod">
        <pc:chgData name="Takumi Tomita" userId="305d46abd664f263" providerId="LiveId" clId="{D14860D7-0959-7C47-AC00-ACE9D3E30896}" dt="2021-03-28T00:46:48.341" v="2018" actId="20577"/>
        <pc:sldMkLst>
          <pc:docMk/>
          <pc:sldMk cId="3158632301" sldId="281"/>
        </pc:sldMkLst>
        <pc:spChg chg="del">
          <ac:chgData name="Takumi Tomita" userId="305d46abd664f263" providerId="LiveId" clId="{D14860D7-0959-7C47-AC00-ACE9D3E30896}" dt="2021-03-28T00:46:32.590" v="2010" actId="478"/>
          <ac:spMkLst>
            <pc:docMk/>
            <pc:sldMk cId="3158632301" sldId="281"/>
            <ac:spMk id="2" creationId="{29C219D4-7DBA-8546-A596-5BC2367C5435}"/>
          </ac:spMkLst>
        </pc:spChg>
        <pc:spChg chg="del">
          <ac:chgData name="Takumi Tomita" userId="305d46abd664f263" providerId="LiveId" clId="{D14860D7-0959-7C47-AC00-ACE9D3E30896}" dt="2021-03-28T00:46:31.325" v="2009" actId="478"/>
          <ac:spMkLst>
            <pc:docMk/>
            <pc:sldMk cId="3158632301" sldId="281"/>
            <ac:spMk id="3" creationId="{633E54D6-0103-B242-A2EA-9F0AC335A573}"/>
          </ac:spMkLst>
        </pc:spChg>
        <pc:spChg chg="add del mod">
          <ac:chgData name="Takumi Tomita" userId="305d46abd664f263" providerId="LiveId" clId="{D14860D7-0959-7C47-AC00-ACE9D3E30896}" dt="2021-03-28T00:46:38.295" v="2013" actId="478"/>
          <ac:spMkLst>
            <pc:docMk/>
            <pc:sldMk cId="3158632301" sldId="281"/>
            <ac:spMk id="5" creationId="{E06808D7-8507-C842-8C8D-9D6C901A6A48}"/>
          </ac:spMkLst>
        </pc:spChg>
        <pc:spChg chg="add mod">
          <ac:chgData name="Takumi Tomita" userId="305d46abd664f263" providerId="LiveId" clId="{D14860D7-0959-7C47-AC00-ACE9D3E30896}" dt="2021-03-28T00:46:48.341" v="2018" actId="20577"/>
          <ac:spMkLst>
            <pc:docMk/>
            <pc:sldMk cId="3158632301" sldId="281"/>
            <ac:spMk id="9" creationId="{81B16C09-BF83-3340-9BB4-896BD22A6B01}"/>
          </ac:spMkLst>
        </pc:spChg>
        <pc:picChg chg="add mod">
          <ac:chgData name="Takumi Tomita" userId="305d46abd664f263" providerId="LiveId" clId="{D14860D7-0959-7C47-AC00-ACE9D3E30896}" dt="2021-03-28T00:46:36.583" v="2012" actId="1076"/>
          <ac:picMkLst>
            <pc:docMk/>
            <pc:sldMk cId="3158632301" sldId="281"/>
            <ac:picMk id="4" creationId="{6DBE8986-37F4-A740-BA23-8BA5C5382316}"/>
          </ac:picMkLst>
        </pc:picChg>
        <pc:picChg chg="add mod">
          <ac:chgData name="Takumi Tomita" userId="305d46abd664f263" providerId="LiveId" clId="{D14860D7-0959-7C47-AC00-ACE9D3E30896}" dt="2021-03-28T00:46:36.583" v="2012" actId="1076"/>
          <ac:picMkLst>
            <pc:docMk/>
            <pc:sldMk cId="3158632301" sldId="281"/>
            <ac:picMk id="6" creationId="{6CFB4489-DEC4-C745-9BB7-4E832E96C438}"/>
          </ac:picMkLst>
        </pc:picChg>
        <pc:cxnChg chg="add mod">
          <ac:chgData name="Takumi Tomita" userId="305d46abd664f263" providerId="LiveId" clId="{D14860D7-0959-7C47-AC00-ACE9D3E30896}" dt="2021-03-28T00:46:36.583" v="2012" actId="1076"/>
          <ac:cxnSpMkLst>
            <pc:docMk/>
            <pc:sldMk cId="3158632301" sldId="281"/>
            <ac:cxnSpMk id="7" creationId="{511D4BC1-3819-A648-9DAE-93D473CB2EAA}"/>
          </ac:cxnSpMkLst>
        </pc:cxnChg>
        <pc:cxnChg chg="add mod">
          <ac:chgData name="Takumi Tomita" userId="305d46abd664f263" providerId="LiveId" clId="{D14860D7-0959-7C47-AC00-ACE9D3E30896}" dt="2021-03-28T00:46:36.583" v="2012" actId="1076"/>
          <ac:cxnSpMkLst>
            <pc:docMk/>
            <pc:sldMk cId="3158632301" sldId="281"/>
            <ac:cxnSpMk id="8" creationId="{DF772F86-73A5-504E-8845-C1AA76A1B378}"/>
          </ac:cxnSpMkLst>
        </pc:cxnChg>
      </pc:sldChg>
      <pc:sldChg chg="add del">
        <pc:chgData name="Takumi Tomita" userId="305d46abd664f263" providerId="LiveId" clId="{D14860D7-0959-7C47-AC00-ACE9D3E30896}" dt="2021-03-27T01:34:25.820" v="1162" actId="2696"/>
        <pc:sldMkLst>
          <pc:docMk/>
          <pc:sldMk cId="3448820476" sldId="282"/>
        </pc:sldMkLst>
      </pc:sldChg>
      <pc:sldChg chg="add del">
        <pc:chgData name="Takumi Tomita" userId="305d46abd664f263" providerId="LiveId" clId="{D14860D7-0959-7C47-AC00-ACE9D3E30896}" dt="2021-03-27T01:34:26.018" v="1163" actId="2696"/>
        <pc:sldMkLst>
          <pc:docMk/>
          <pc:sldMk cId="3008089618" sldId="283"/>
        </pc:sldMkLst>
      </pc:sldChg>
      <pc:sldChg chg="add del">
        <pc:chgData name="Takumi Tomita" userId="305d46abd664f263" providerId="LiveId" clId="{D14860D7-0959-7C47-AC00-ACE9D3E30896}" dt="2021-03-27T01:34:26.193" v="1164" actId="2696"/>
        <pc:sldMkLst>
          <pc:docMk/>
          <pc:sldMk cId="2587822229" sldId="284"/>
        </pc:sldMkLst>
      </pc:sldChg>
      <pc:sldChg chg="add del">
        <pc:chgData name="Takumi Tomita" userId="305d46abd664f263" providerId="LiveId" clId="{D14860D7-0959-7C47-AC00-ACE9D3E30896}" dt="2021-03-27T01:34:26.955" v="1165" actId="2696"/>
        <pc:sldMkLst>
          <pc:docMk/>
          <pc:sldMk cId="1917581569" sldId="28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ABECA3-DBD9-094C-AC03-B0316D4C6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E8F512D-EB3E-2049-A7F5-859353B5D4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2F1E78-4E6F-D942-AC0B-18D3EB7FB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FBF0FDE-A5AD-824A-8E3F-2F3C5DDAF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18C6F5-128A-9A48-9C8F-4DC8DDB1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4397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8F851-BD40-624C-BE82-1D80991F9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1088AB5-D485-954E-A606-847C148AF3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9F51B5-DB40-9543-9F64-E63A28F42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C0E6A7D-A943-854B-B2CD-0221F4493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AD229A4-15D2-1B4D-A138-2E38111C0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8200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7FCA427-5FB2-444F-AB0E-4FA9CD4F85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42E6493-C501-6440-9177-C338104F3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F38EABE-FF9C-8443-9302-15F6183C9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4148C64-0DC1-0A42-B1B8-85F92A237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CEDB03-3058-CE4D-8FCA-6951E4C4E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5762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D3883A-3F70-FB41-A5A3-E61008812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3E06B5-8136-774E-9871-703336E6E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52D7C07-BDFC-BF43-B680-4719F52E3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6793D32-1155-294D-B009-035ED4FA6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9AD3D8C-AEA2-CE4F-8A65-0C2781888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8681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3E6FCE-6B49-074C-AF87-7833DD373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DFF3E9E-7B22-FE4C-BD99-C98B3FA05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D849D84-402C-9C49-B74F-3CD75AD8A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77AE519-519F-654A-A5E1-FFD6A045D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0B1F356-C85F-4146-99F7-9A9FE880A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0873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DE68B5-B519-8240-9BF6-55CD5A287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B5DFB5-6E19-5B4A-B832-9D6513CC79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EAB59AB-C35A-6F4A-B95A-C23454EEC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5DB315F-AB18-9844-A4EE-3528741AE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3FEC7CD-D2B8-5A41-8876-51DE77CC2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CF29483-5F75-4F4B-85EB-BDCDCA8DC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4193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F95A35-B976-0245-A458-CAFA15D95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EDF686E-8479-634E-AE9B-4861DC2BF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F06AC35-98B2-8649-A841-14927B2BA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B69458F-CE60-5149-B487-643D71CD9C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50142F3-094E-C84E-8712-015445D8A0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45F9029-DF8B-1F4A-9DEC-0EF0D982B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E53B43D-E2E6-AF4D-AF2F-78AE0E30D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92433A4-A142-A94D-A422-9F3B91007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5089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547E9E-A66A-2A48-BF58-130F97736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097B529-6BB2-E94D-B797-FCA3ED2F1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7FA090A-EFAE-0748-9AE2-814E8FA17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1A020CB-D824-294E-B09E-161076D7B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2787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DAA38F2-4D36-154F-8850-77557CD6A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10468FC-977F-904F-B811-82AAA7C13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023E9F5-B739-7345-9808-28F79DAE0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2953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F7BDF4-6729-0E4C-AB8A-298932D78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5E9114-931F-1D49-90CD-13FC008E1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C31EA92-D6C9-1D4C-833D-FDA1149ADA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3E05C0B-D41C-504F-BBAA-1AFBCA6B4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E2BDD6F-06F2-3346-A4DE-D9D72705C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87B1ECF-8C21-5F4B-832E-D47535F4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7886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A02CEE-7F6F-4B47-B4ED-F4DF41B12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C7BF6B9-D32E-2F45-B390-1B0FCE9317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F92024B-5D9E-9F46-A038-369F640DD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D2B5A02-4CC9-AD4C-92E0-E73DF20F6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2494D55-ADDB-CA45-A9D0-046D3C43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0A73E7A-6D4F-2747-A09E-9758958A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4934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2D46352-6948-EC4F-A535-CAA36C6F0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B35E64D-B8B8-CA44-93E2-A7CCB4F34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1AFF60-BC56-7743-A099-A0222CA3D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19B7B-9CFF-F749-8406-74E188C7C11A}" type="datetimeFigureOut">
              <a:t>2021/3/27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6DE644-7C5C-2345-8C92-F3ECEC2B2B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676368A-04FB-9644-B7F6-B3C2190A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F5544-A723-BE49-B45A-FB253D91FB9B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955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FCEA8505-1EC1-9141-A005-7C752B568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51" y="706030"/>
            <a:ext cx="6324600" cy="2463800"/>
          </a:xfrm>
          <a:prstGeom prst="rect">
            <a:avLst/>
          </a:prstGeom>
        </p:spPr>
      </p:pic>
      <p:sp>
        <p:nvSpPr>
          <p:cNvPr id="11" name="四角形吹き出し 10">
            <a:extLst>
              <a:ext uri="{FF2B5EF4-FFF2-40B4-BE49-F238E27FC236}">
                <a16:creationId xmlns:a16="http://schemas.microsoft.com/office/drawing/2014/main" id="{50FB3C38-E55C-5741-9BCF-9CBC7FDA3456}"/>
              </a:ext>
            </a:extLst>
          </p:cNvPr>
          <p:cNvSpPr/>
          <p:nvPr/>
        </p:nvSpPr>
        <p:spPr>
          <a:xfrm>
            <a:off x="208981" y="3441344"/>
            <a:ext cx="10381682" cy="2378438"/>
          </a:xfrm>
          <a:prstGeom prst="wedgeRectCallout">
            <a:avLst>
              <a:gd name="adj1" fmla="val -28195"/>
              <a:gd name="adj2" fmla="val -70542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 descr="テレビの画面が表示されたゲーム画面&#10;&#10;自動的に生成された説明">
            <a:extLst>
              <a:ext uri="{FF2B5EF4-FFF2-40B4-BE49-F238E27FC236}">
                <a16:creationId xmlns:a16="http://schemas.microsoft.com/office/drawing/2014/main" id="{08841166-E1EE-5F41-BF61-68B694B6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09" y="3585338"/>
            <a:ext cx="1763086" cy="1302316"/>
          </a:xfrm>
          <a:prstGeom prst="rect">
            <a:avLst/>
          </a:prstGeom>
        </p:spPr>
      </p:pic>
      <p:pic>
        <p:nvPicPr>
          <p:cNvPr id="7" name="図 6" descr="コンピューターのスクリーンショット&#10;&#10;自動的に生成された説明">
            <a:extLst>
              <a:ext uri="{FF2B5EF4-FFF2-40B4-BE49-F238E27FC236}">
                <a16:creationId xmlns:a16="http://schemas.microsoft.com/office/drawing/2014/main" id="{EDEDEF57-479F-124D-B54D-AAC71D447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5965" y="3585338"/>
            <a:ext cx="1957844" cy="1302316"/>
          </a:xfrm>
          <a:prstGeom prst="rect">
            <a:avLst/>
          </a:prstGeom>
        </p:spPr>
      </p:pic>
      <p:pic>
        <p:nvPicPr>
          <p:cNvPr id="8" name="図 7" descr="モニター画面に映る文字&#10;&#10;自動的に生成された説明">
            <a:extLst>
              <a:ext uri="{FF2B5EF4-FFF2-40B4-BE49-F238E27FC236}">
                <a16:creationId xmlns:a16="http://schemas.microsoft.com/office/drawing/2014/main" id="{37BC7EE7-B9F0-794A-B4A5-B13225506D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8894" y="3585338"/>
            <a:ext cx="1987272" cy="1302316"/>
          </a:xfrm>
          <a:prstGeom prst="rect">
            <a:avLst/>
          </a:prstGeom>
        </p:spPr>
      </p:pic>
      <p:pic>
        <p:nvPicPr>
          <p:cNvPr id="9" name="図 8" descr="コンピューターのスクリーンショット&#10;&#10;自動的に生成された説明">
            <a:extLst>
              <a:ext uri="{FF2B5EF4-FFF2-40B4-BE49-F238E27FC236}">
                <a16:creationId xmlns:a16="http://schemas.microsoft.com/office/drawing/2014/main" id="{4198847E-E45A-9F4E-A4F4-19A92BD95C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1916" y="3585338"/>
            <a:ext cx="2028871" cy="1302316"/>
          </a:xfrm>
          <a:prstGeom prst="rect">
            <a:avLst/>
          </a:prstGeom>
        </p:spPr>
      </p:pic>
      <p:pic>
        <p:nvPicPr>
          <p:cNvPr id="10" name="図 9" descr="屋内, コンピュータ, モニター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32B0286D-7804-C242-BAD2-57D82B6104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64273" y="3585338"/>
            <a:ext cx="1929787" cy="1260089"/>
          </a:xfrm>
          <a:prstGeom prst="rect">
            <a:avLst/>
          </a:prstGeom>
        </p:spPr>
      </p:pic>
      <p:sp>
        <p:nvSpPr>
          <p:cNvPr id="12" name="下矢印 11">
            <a:extLst>
              <a:ext uri="{FF2B5EF4-FFF2-40B4-BE49-F238E27FC236}">
                <a16:creationId xmlns:a16="http://schemas.microsoft.com/office/drawing/2014/main" id="{FFCA27B1-7364-D94E-BF40-42EBD2AD011B}"/>
              </a:ext>
            </a:extLst>
          </p:cNvPr>
          <p:cNvSpPr/>
          <p:nvPr/>
        </p:nvSpPr>
        <p:spPr>
          <a:xfrm rot="16200000">
            <a:off x="1997651" y="4170848"/>
            <a:ext cx="293427" cy="242327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下矢印 12">
            <a:extLst>
              <a:ext uri="{FF2B5EF4-FFF2-40B4-BE49-F238E27FC236}">
                <a16:creationId xmlns:a16="http://schemas.microsoft.com/office/drawing/2014/main" id="{5F21AAC9-E5DE-5D4C-B054-E09B0BF980C4}"/>
              </a:ext>
            </a:extLst>
          </p:cNvPr>
          <p:cNvSpPr/>
          <p:nvPr/>
        </p:nvSpPr>
        <p:spPr>
          <a:xfrm rot="16200000">
            <a:off x="4031149" y="4170848"/>
            <a:ext cx="293427" cy="242327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下矢印 13">
            <a:extLst>
              <a:ext uri="{FF2B5EF4-FFF2-40B4-BE49-F238E27FC236}">
                <a16:creationId xmlns:a16="http://schemas.microsoft.com/office/drawing/2014/main" id="{8C1B0740-859F-0742-A9DA-A7844D9D3948}"/>
              </a:ext>
            </a:extLst>
          </p:cNvPr>
          <p:cNvSpPr/>
          <p:nvPr/>
        </p:nvSpPr>
        <p:spPr>
          <a:xfrm rot="16200000">
            <a:off x="6184205" y="4170848"/>
            <a:ext cx="293427" cy="242327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下矢印 14">
            <a:extLst>
              <a:ext uri="{FF2B5EF4-FFF2-40B4-BE49-F238E27FC236}">
                <a16:creationId xmlns:a16="http://schemas.microsoft.com/office/drawing/2014/main" id="{81B1D3CB-5901-D74B-82D0-B5C7B07ECBCB}"/>
              </a:ext>
            </a:extLst>
          </p:cNvPr>
          <p:cNvSpPr/>
          <p:nvPr/>
        </p:nvSpPr>
        <p:spPr>
          <a:xfrm rot="16200000">
            <a:off x="8242120" y="4170848"/>
            <a:ext cx="293427" cy="242327"/>
          </a:xfrm>
          <a:prstGeom prst="down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8BD4DF4-0F1A-8C46-98D1-E79F724D2A67}"/>
              </a:ext>
            </a:extLst>
          </p:cNvPr>
          <p:cNvSpPr txBox="1"/>
          <p:nvPr/>
        </p:nvSpPr>
        <p:spPr>
          <a:xfrm>
            <a:off x="264789" y="4919535"/>
            <a:ext cx="107817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50">
                <a:latin typeface="Meiryo UI" panose="020B0604030504040204" pitchFamily="34" charset="-128"/>
                <a:ea typeface="Meiryo UI" panose="020B0604030504040204" pitchFamily="34" charset="-128"/>
              </a:rPr>
              <a:t>クライアント起動</a:t>
            </a:r>
            <a:endParaRPr kumimoji="1" lang="ja-JP" altLang="en-US" sz="105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7C7940C-7931-EB48-BC58-5C736DA39625}"/>
              </a:ext>
            </a:extLst>
          </p:cNvPr>
          <p:cNvSpPr txBox="1"/>
          <p:nvPr/>
        </p:nvSpPr>
        <p:spPr>
          <a:xfrm>
            <a:off x="2165965" y="4919535"/>
            <a:ext cx="2474274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3663" indent="-93663">
              <a:buFont typeface="Arial" panose="020B0604020202020204" pitchFamily="34" charset="0"/>
              <a:buChar char="•"/>
            </a:pPr>
            <a:r>
              <a:rPr kumimoji="1" lang="ja-JP" altLang="en-US" sz="1050">
                <a:latin typeface="Meiryo UI" panose="020B0604030504040204" pitchFamily="34" charset="-128"/>
                <a:ea typeface="Meiryo UI" panose="020B0604030504040204" pitchFamily="34" charset="-128"/>
              </a:rPr>
              <a:t>「シングルプレイ」</a:t>
            </a:r>
            <a:endParaRPr kumimoji="1" lang="en-US" altLang="ja-JP" sz="105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pPr marL="223838" indent="-88900">
              <a:buFont typeface="Arial" panose="020B0604020202020204" pitchFamily="34" charset="0"/>
              <a:buChar char="•"/>
            </a:pPr>
            <a:r>
              <a:rPr kumimoji="1" lang="ja-JP" altLang="en-US" sz="1050">
                <a:latin typeface="Meiryo UI" panose="020B0604030504040204" pitchFamily="34" charset="-128"/>
                <a:ea typeface="Meiryo UI" panose="020B0604030504040204" pitchFamily="34" charset="-128"/>
              </a:rPr>
              <a:t>ローカルで遊ぶ</a:t>
            </a:r>
            <a:endParaRPr kumimoji="1" lang="en-US" altLang="ja-JP" sz="105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pPr marL="93663" indent="-93663">
              <a:buFont typeface="Arial" panose="020B0604020202020204" pitchFamily="34" charset="0"/>
              <a:buChar char="•"/>
            </a:pPr>
            <a:r>
              <a:rPr lang="ja-JP" altLang="en-US" sz="1050">
                <a:latin typeface="Meiryo UI" panose="020B0604030504040204" pitchFamily="34" charset="-128"/>
                <a:ea typeface="Meiryo UI" panose="020B0604030504040204" pitchFamily="34" charset="-128"/>
              </a:rPr>
              <a:t>「マルチプレイ」</a:t>
            </a:r>
            <a:endParaRPr lang="en-US" altLang="ja-JP" sz="105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pPr marL="223838" indent="-88900">
              <a:buFont typeface="Arial" panose="020B0604020202020204" pitchFamily="34" charset="0"/>
              <a:buChar char="•"/>
            </a:pPr>
            <a:r>
              <a:rPr lang="ja-JP" altLang="en-US" sz="1050">
                <a:latin typeface="Meiryo UI" panose="020B0604030504040204" pitchFamily="34" charset="-128"/>
                <a:ea typeface="Meiryo UI" panose="020B0604030504040204" pitchFamily="34" charset="-128"/>
              </a:rPr>
              <a:t>サーバで遊ぶ</a:t>
            </a:r>
            <a:endParaRPr lang="en-US" altLang="ja-JP" sz="105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 sz="1050">
                <a:latin typeface="Meiryo UI" panose="020B0604030504040204" pitchFamily="34" charset="-128"/>
                <a:ea typeface="Meiryo UI" panose="020B0604030504040204" pitchFamily="34" charset="-128"/>
              </a:rPr>
              <a:t>今回は、サーバなので「マルチプレイ」選択。</a:t>
            </a:r>
            <a:endParaRPr lang="en-US" altLang="ja-JP" sz="105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3CBC29F-EE7E-2947-A69F-AFAEBDE0585D}"/>
              </a:ext>
            </a:extLst>
          </p:cNvPr>
          <p:cNvSpPr txBox="1"/>
          <p:nvPr/>
        </p:nvSpPr>
        <p:spPr>
          <a:xfrm>
            <a:off x="4251911" y="4919535"/>
            <a:ext cx="195784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3663" indent="-93663">
              <a:buFont typeface="Arial" panose="020B0604020202020204" pitchFamily="34" charset="0"/>
              <a:buChar char="•"/>
            </a:pPr>
            <a:r>
              <a:rPr kumimoji="1" lang="ja-JP" altLang="en-US" sz="1050">
                <a:latin typeface="Meiryo UI" panose="020B0604030504040204" pitchFamily="34" charset="-128"/>
                <a:ea typeface="Meiryo UI" panose="020B0604030504040204" pitchFamily="34" charset="-128"/>
              </a:rPr>
              <a:t>サーバアドレス</a:t>
            </a:r>
            <a:r>
              <a:rPr kumimoji="1" lang="en-US" altLang="ja-JP" sz="1050">
                <a:latin typeface="Meiryo UI" panose="020B0604030504040204" pitchFamily="34" charset="-128"/>
                <a:ea typeface="Meiryo UI" panose="020B0604030504040204" pitchFamily="34" charset="-128"/>
              </a:rPr>
              <a:t>(</a:t>
            </a:r>
            <a:r>
              <a:rPr kumimoji="1" lang="ja-JP" altLang="en-US" sz="1050">
                <a:latin typeface="Meiryo UI" panose="020B0604030504040204" pitchFamily="34" charset="-128"/>
                <a:ea typeface="Meiryo UI" panose="020B0604030504040204" pitchFamily="34" charset="-128"/>
              </a:rPr>
              <a:t>ポート</a:t>
            </a:r>
            <a:r>
              <a:rPr kumimoji="1" lang="en-US" altLang="ja-JP" sz="1050">
                <a:latin typeface="Meiryo UI" panose="020B0604030504040204" pitchFamily="34" charset="-128"/>
                <a:ea typeface="Meiryo UI" panose="020B0604030504040204" pitchFamily="34" charset="-128"/>
              </a:rPr>
              <a:t>)</a:t>
            </a:r>
            <a:r>
              <a:rPr kumimoji="1" lang="ja-JP" altLang="en-US" sz="1050">
                <a:latin typeface="Meiryo UI" panose="020B0604030504040204" pitchFamily="34" charset="-128"/>
                <a:ea typeface="Meiryo UI" panose="020B0604030504040204" pitchFamily="34" charset="-128"/>
              </a:rPr>
              <a:t>指定</a:t>
            </a:r>
            <a:endParaRPr lang="en-US" altLang="ja-JP" sz="105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92FA8B26-1B2D-F64A-96A7-352CDBD0C893}"/>
              </a:ext>
            </a:extLst>
          </p:cNvPr>
          <p:cNvSpPr txBox="1"/>
          <p:nvPr/>
        </p:nvSpPr>
        <p:spPr>
          <a:xfrm>
            <a:off x="8464273" y="4919535"/>
            <a:ext cx="195784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50">
                <a:latin typeface="Meiryo UI" panose="020B0604030504040204" pitchFamily="34" charset="-128"/>
                <a:ea typeface="Meiryo UI" panose="020B0604030504040204" pitchFamily="34" charset="-128"/>
              </a:rPr>
              <a:t>サーバに接続できれば</a:t>
            </a:r>
            <a:r>
              <a:rPr kumimoji="1" lang="en-US" altLang="ja-JP" sz="1050">
                <a:latin typeface="Meiryo UI" panose="020B0604030504040204" pitchFamily="34" charset="-128"/>
                <a:ea typeface="Meiryo UI" panose="020B0604030504040204" pitchFamily="34" charset="-128"/>
              </a:rPr>
              <a:t>ok</a:t>
            </a:r>
            <a:endParaRPr lang="en-US" altLang="ja-JP" sz="105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9BF25F19-A189-D144-B942-6F99BAE522B2}"/>
              </a:ext>
            </a:extLst>
          </p:cNvPr>
          <p:cNvSpPr/>
          <p:nvPr/>
        </p:nvSpPr>
        <p:spPr>
          <a:xfrm>
            <a:off x="4685958" y="921171"/>
            <a:ext cx="2057742" cy="18738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四角形吹き出し 20">
            <a:extLst>
              <a:ext uri="{FF2B5EF4-FFF2-40B4-BE49-F238E27FC236}">
                <a16:creationId xmlns:a16="http://schemas.microsoft.com/office/drawing/2014/main" id="{2A15905A-6857-3D4F-B7B2-04632D7AB873}"/>
              </a:ext>
            </a:extLst>
          </p:cNvPr>
          <p:cNvSpPr/>
          <p:nvPr/>
        </p:nvSpPr>
        <p:spPr>
          <a:xfrm>
            <a:off x="6998610" y="921171"/>
            <a:ext cx="2715111" cy="825748"/>
          </a:xfrm>
          <a:prstGeom prst="wedgeRectCallout">
            <a:avLst>
              <a:gd name="adj1" fmla="val -57062"/>
              <a:gd name="adj2" fmla="val -12208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altLang="ja-JP"/>
              <a:t>AWS(ECS-Fargate-EFS)</a:t>
            </a:r>
            <a:r>
              <a:rPr lang="ja-JP" altLang="en-US"/>
              <a:t>で試した部分。</a:t>
            </a:r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9467BE0-A604-8747-9BAC-4658962333E5}"/>
              </a:ext>
            </a:extLst>
          </p:cNvPr>
          <p:cNvSpPr txBox="1"/>
          <p:nvPr/>
        </p:nvSpPr>
        <p:spPr>
          <a:xfrm>
            <a:off x="0" y="0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img1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820006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2A086F8B-811D-A240-9DE1-7E915580B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44" y="680514"/>
            <a:ext cx="5883777" cy="3328559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5C40922-525B-FE4A-91E0-6DAF89F58517}"/>
              </a:ext>
            </a:extLst>
          </p:cNvPr>
          <p:cNvSpPr txBox="1"/>
          <p:nvPr/>
        </p:nvSpPr>
        <p:spPr>
          <a:xfrm>
            <a:off x="0" y="5586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img10</a:t>
            </a:r>
            <a:endParaRPr kumimoji="1" lang="ja-JP" altLang="en-US" sz="2400"/>
          </a:p>
        </p:txBody>
      </p:sp>
      <p:pic>
        <p:nvPicPr>
          <p:cNvPr id="5" name="図 4" descr="グラフィカル ユーザー インターフェイス, アプリケーション, Teams&#10;&#10;自動的に生成された説明">
            <a:extLst>
              <a:ext uri="{FF2B5EF4-FFF2-40B4-BE49-F238E27FC236}">
                <a16:creationId xmlns:a16="http://schemas.microsoft.com/office/drawing/2014/main" id="{C2687414-A0E6-FC40-AF0B-894385B3B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680514"/>
            <a:ext cx="5919621" cy="3328558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7D49CE4-1D88-2D4D-B485-5A201B32201A}"/>
              </a:ext>
            </a:extLst>
          </p:cNvPr>
          <p:cNvSpPr/>
          <p:nvPr/>
        </p:nvSpPr>
        <p:spPr>
          <a:xfrm>
            <a:off x="7425013" y="2078541"/>
            <a:ext cx="1170348" cy="8675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F4A7F0C4-41E7-A241-9007-D9578F9EF1B2}"/>
              </a:ext>
            </a:extLst>
          </p:cNvPr>
          <p:cNvSpPr/>
          <p:nvPr/>
        </p:nvSpPr>
        <p:spPr>
          <a:xfrm>
            <a:off x="9720317" y="2165299"/>
            <a:ext cx="1170348" cy="8675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E47F14F-46A0-DF45-91A5-4CBEEC66B8A1}"/>
              </a:ext>
            </a:extLst>
          </p:cNvPr>
          <p:cNvSpPr/>
          <p:nvPr/>
        </p:nvSpPr>
        <p:spPr>
          <a:xfrm>
            <a:off x="10192859" y="3736842"/>
            <a:ext cx="1170348" cy="8675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四角形吹き出し 8">
            <a:extLst>
              <a:ext uri="{FF2B5EF4-FFF2-40B4-BE49-F238E27FC236}">
                <a16:creationId xmlns:a16="http://schemas.microsoft.com/office/drawing/2014/main" id="{3CB12659-9C72-A849-A9DC-3BCD6993F915}"/>
              </a:ext>
            </a:extLst>
          </p:cNvPr>
          <p:cNvSpPr/>
          <p:nvPr/>
        </p:nvSpPr>
        <p:spPr>
          <a:xfrm>
            <a:off x="8425128" y="2736940"/>
            <a:ext cx="2805938" cy="568876"/>
          </a:xfrm>
          <a:prstGeom prst="wedgeRectCallout">
            <a:avLst>
              <a:gd name="adj1" fmla="val -74704"/>
              <a:gd name="adj2" fmla="val 7434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ja-JP" sz="1400"/>
              <a:t>UTC</a:t>
            </a:r>
            <a:r>
              <a:rPr kumimoji="1" lang="ja-JP" altLang="en-US" sz="1400"/>
              <a:t>であることに注意。この場合、</a:t>
            </a:r>
            <a:r>
              <a:rPr kumimoji="1" lang="en-US" altLang="ja-JP" sz="1400"/>
              <a:t>+9:00</a:t>
            </a:r>
            <a:r>
              <a:rPr kumimoji="1" lang="ja-JP" altLang="en-US" sz="1400"/>
              <a:t>の</a:t>
            </a:r>
            <a:r>
              <a:rPr kumimoji="1" lang="en-US" altLang="ja-JP" sz="1400"/>
              <a:t>15:00(JST)</a:t>
            </a:r>
            <a:r>
              <a:rPr kumimoji="1" lang="ja-JP" altLang="en-US" sz="1400"/>
              <a:t>に起動。</a:t>
            </a:r>
          </a:p>
        </p:txBody>
      </p:sp>
      <p:sp>
        <p:nvSpPr>
          <p:cNvPr id="10" name="四角形吹き出し 9">
            <a:extLst>
              <a:ext uri="{FF2B5EF4-FFF2-40B4-BE49-F238E27FC236}">
                <a16:creationId xmlns:a16="http://schemas.microsoft.com/office/drawing/2014/main" id="{774CBB07-2C7C-E241-A196-1E2CB98D36BE}"/>
              </a:ext>
            </a:extLst>
          </p:cNvPr>
          <p:cNvSpPr/>
          <p:nvPr/>
        </p:nvSpPr>
        <p:spPr>
          <a:xfrm>
            <a:off x="1829937" y="4130487"/>
            <a:ext cx="2590377" cy="515019"/>
          </a:xfrm>
          <a:prstGeom prst="wedgeRectCallout">
            <a:avLst>
              <a:gd name="adj1" fmla="val -37829"/>
              <a:gd name="adj2" fmla="val -99179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ja-JP" altLang="en-US" sz="1400"/>
              <a:t>スタート</a:t>
            </a:r>
            <a:r>
              <a:rPr kumimoji="1" lang="en-US" altLang="ja-JP" sz="1400"/>
              <a:t>/</a:t>
            </a:r>
            <a:r>
              <a:rPr kumimoji="1" lang="ja-JP" altLang="en-US" sz="1400"/>
              <a:t>ストップの</a:t>
            </a:r>
            <a:r>
              <a:rPr kumimoji="1" lang="en-US" altLang="ja-JP" sz="1400"/>
              <a:t>lambda</a:t>
            </a:r>
            <a:r>
              <a:rPr kumimoji="1" lang="ja-JP" altLang="en-US" sz="1400"/>
              <a:t>を作って、それぞれ呼び出す。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54DCB1F-CD85-CA4D-A3E0-5EBA1D92CE28}"/>
              </a:ext>
            </a:extLst>
          </p:cNvPr>
          <p:cNvSpPr/>
          <p:nvPr/>
        </p:nvSpPr>
        <p:spPr>
          <a:xfrm>
            <a:off x="1475087" y="3387839"/>
            <a:ext cx="709701" cy="53500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3541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グラフィカル ユーザー インターフェイス, グラフ&#10;&#10;自動的に生成された説明">
            <a:extLst>
              <a:ext uri="{FF2B5EF4-FFF2-40B4-BE49-F238E27FC236}">
                <a16:creationId xmlns:a16="http://schemas.microsoft.com/office/drawing/2014/main" id="{80D78790-CDB1-7445-984E-454FFE355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15" y="563117"/>
            <a:ext cx="6493256" cy="427268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F54D9DC-09F2-C146-B73F-30E12C95F7F5}"/>
              </a:ext>
            </a:extLst>
          </p:cNvPr>
          <p:cNvSpPr txBox="1"/>
          <p:nvPr/>
        </p:nvSpPr>
        <p:spPr>
          <a:xfrm>
            <a:off x="0" y="5586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img11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2214538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29">
            <a:extLst>
              <a:ext uri="{FF2B5EF4-FFF2-40B4-BE49-F238E27FC236}">
                <a16:creationId xmlns:a16="http://schemas.microsoft.com/office/drawing/2014/main" id="{6DBE8986-37F4-A740-BA23-8BA5C5382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4723" y="2172291"/>
            <a:ext cx="635042" cy="635042"/>
          </a:xfrm>
          <a:prstGeom prst="rect">
            <a:avLst/>
          </a:prstGeom>
        </p:spPr>
      </p:pic>
      <p:pic>
        <p:nvPicPr>
          <p:cNvPr id="6" name="図 5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6CFB4489-DEC4-C745-9BB7-4E832E96C4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508" y="754128"/>
            <a:ext cx="10790455" cy="2107012"/>
          </a:xfrm>
          <a:prstGeom prst="rect">
            <a:avLst/>
          </a:prstGeom>
        </p:spPr>
      </p:pic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511D4BC1-3819-A648-9DAE-93D473CB2EAA}"/>
              </a:ext>
            </a:extLst>
          </p:cNvPr>
          <p:cNvCxnSpPr>
            <a:cxnSpLocks/>
          </p:cNvCxnSpPr>
          <p:nvPr/>
        </p:nvCxnSpPr>
        <p:spPr>
          <a:xfrm>
            <a:off x="3242686" y="1330945"/>
            <a:ext cx="2905068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DF772F86-73A5-504E-8845-C1AA76A1B378}"/>
              </a:ext>
            </a:extLst>
          </p:cNvPr>
          <p:cNvCxnSpPr>
            <a:cxnSpLocks/>
          </p:cNvCxnSpPr>
          <p:nvPr/>
        </p:nvCxnSpPr>
        <p:spPr>
          <a:xfrm>
            <a:off x="4552502" y="1815873"/>
            <a:ext cx="6389674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1B16C09-BF83-3340-9BB4-896BD22A6B01}"/>
              </a:ext>
            </a:extLst>
          </p:cNvPr>
          <p:cNvSpPr txBox="1"/>
          <p:nvPr/>
        </p:nvSpPr>
        <p:spPr>
          <a:xfrm>
            <a:off x="0" y="5586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img12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3158632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カレンダー が含まれている画像&#10;&#10;自動的に生成された説明">
            <a:extLst>
              <a:ext uri="{FF2B5EF4-FFF2-40B4-BE49-F238E27FC236}">
                <a16:creationId xmlns:a16="http://schemas.microsoft.com/office/drawing/2014/main" id="{7E07B99E-9D27-8D42-B1DE-BFC56F9AD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376" y="161488"/>
            <a:ext cx="7891348" cy="6535023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FC153D6-9449-9B40-A10C-6E9FBC0F5724}"/>
              </a:ext>
            </a:extLst>
          </p:cNvPr>
          <p:cNvSpPr txBox="1"/>
          <p:nvPr/>
        </p:nvSpPr>
        <p:spPr>
          <a:xfrm>
            <a:off x="0" y="0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img2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3161971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EDB2D7B8-2092-D947-A5C7-9F34DA744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14" y="729394"/>
            <a:ext cx="5940311" cy="478254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5" name="図 4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AC338F5D-CB49-4249-8847-BF1D98CA4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5365" y="3646313"/>
            <a:ext cx="8394229" cy="318980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8710240-BF8A-6840-AADC-A4166CB45C3D}"/>
              </a:ext>
            </a:extLst>
          </p:cNvPr>
          <p:cNvSpPr txBox="1"/>
          <p:nvPr/>
        </p:nvSpPr>
        <p:spPr>
          <a:xfrm>
            <a:off x="-4390" y="0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img3</a:t>
            </a:r>
            <a:endParaRPr kumimoji="1" lang="ja-JP" altLang="en-US" sz="240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75678C9-DAD9-8041-ABE4-17E990A42AEB}"/>
              </a:ext>
            </a:extLst>
          </p:cNvPr>
          <p:cNvSpPr/>
          <p:nvPr/>
        </p:nvSpPr>
        <p:spPr>
          <a:xfrm>
            <a:off x="1882362" y="1467764"/>
            <a:ext cx="527824" cy="9664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343DF5C-9E73-9A43-BE5F-6FCF9A1AA759}"/>
              </a:ext>
            </a:extLst>
          </p:cNvPr>
          <p:cNvSpPr/>
          <p:nvPr/>
        </p:nvSpPr>
        <p:spPr>
          <a:xfrm>
            <a:off x="3867278" y="1467764"/>
            <a:ext cx="617033" cy="9664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C25A0AD-E82C-414E-8691-E80EAD97F413}"/>
              </a:ext>
            </a:extLst>
          </p:cNvPr>
          <p:cNvSpPr/>
          <p:nvPr/>
        </p:nvSpPr>
        <p:spPr>
          <a:xfrm>
            <a:off x="3042088" y="2655755"/>
            <a:ext cx="2222810" cy="9068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79C6CE2-9388-834F-8F72-3CC78B1AEA24}"/>
              </a:ext>
            </a:extLst>
          </p:cNvPr>
          <p:cNvSpPr/>
          <p:nvPr/>
        </p:nvSpPr>
        <p:spPr>
          <a:xfrm>
            <a:off x="1703941" y="3986467"/>
            <a:ext cx="706245" cy="9664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2476C44-E3B8-AB45-B791-51E4A3A217C0}"/>
              </a:ext>
            </a:extLst>
          </p:cNvPr>
          <p:cNvSpPr/>
          <p:nvPr/>
        </p:nvSpPr>
        <p:spPr>
          <a:xfrm>
            <a:off x="1956703" y="2819304"/>
            <a:ext cx="654204" cy="11894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721DAA49-55B4-E44A-87A8-80A0725E9245}"/>
              </a:ext>
            </a:extLst>
          </p:cNvPr>
          <p:cNvSpPr/>
          <p:nvPr/>
        </p:nvSpPr>
        <p:spPr>
          <a:xfrm>
            <a:off x="1793151" y="4133674"/>
            <a:ext cx="706245" cy="9664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25221272-216D-994F-9158-25A0BDEFE708}"/>
              </a:ext>
            </a:extLst>
          </p:cNvPr>
          <p:cNvSpPr/>
          <p:nvPr/>
        </p:nvSpPr>
        <p:spPr>
          <a:xfrm>
            <a:off x="1793151" y="4490513"/>
            <a:ext cx="706245" cy="9664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6AD164AD-8D92-7F45-922F-6048FB453A89}"/>
              </a:ext>
            </a:extLst>
          </p:cNvPr>
          <p:cNvSpPr/>
          <p:nvPr/>
        </p:nvSpPr>
        <p:spPr>
          <a:xfrm>
            <a:off x="1793151" y="4825049"/>
            <a:ext cx="706245" cy="9664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BB4944CF-5144-E94B-960E-00277F3E1564}"/>
              </a:ext>
            </a:extLst>
          </p:cNvPr>
          <p:cNvSpPr/>
          <p:nvPr/>
        </p:nvSpPr>
        <p:spPr>
          <a:xfrm>
            <a:off x="3986224" y="6302502"/>
            <a:ext cx="617033" cy="9664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9402B114-E309-A24B-AC08-69CDFB7CE47C}"/>
              </a:ext>
            </a:extLst>
          </p:cNvPr>
          <p:cNvSpPr/>
          <p:nvPr/>
        </p:nvSpPr>
        <p:spPr>
          <a:xfrm>
            <a:off x="5264898" y="4442191"/>
            <a:ext cx="617033" cy="9664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EDA509D6-D0BF-0843-B50C-25E8BCC21602}"/>
              </a:ext>
            </a:extLst>
          </p:cNvPr>
          <p:cNvSpPr/>
          <p:nvPr/>
        </p:nvSpPr>
        <p:spPr>
          <a:xfrm>
            <a:off x="7424945" y="4444385"/>
            <a:ext cx="617033" cy="9664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" name="図 19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61430177-F84F-1C4F-AC16-118564DF63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8566" y="503709"/>
            <a:ext cx="6237220" cy="2740330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FA7E0489-59C3-454A-872D-2DE55C2C3E55}"/>
              </a:ext>
            </a:extLst>
          </p:cNvPr>
          <p:cNvSpPr/>
          <p:nvPr/>
        </p:nvSpPr>
        <p:spPr>
          <a:xfrm>
            <a:off x="6242916" y="2912228"/>
            <a:ext cx="617033" cy="9664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7C20CC75-1F46-9E4E-87DE-A039D5005656}"/>
              </a:ext>
            </a:extLst>
          </p:cNvPr>
          <p:cNvSpPr/>
          <p:nvPr/>
        </p:nvSpPr>
        <p:spPr>
          <a:xfrm>
            <a:off x="9176388" y="1609010"/>
            <a:ext cx="617033" cy="9664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四角形吹き出し 22">
            <a:extLst>
              <a:ext uri="{FF2B5EF4-FFF2-40B4-BE49-F238E27FC236}">
                <a16:creationId xmlns:a16="http://schemas.microsoft.com/office/drawing/2014/main" id="{EEE92CFD-89DB-BD48-BF72-D9FF9ECF180C}"/>
              </a:ext>
            </a:extLst>
          </p:cNvPr>
          <p:cNvSpPr/>
          <p:nvPr/>
        </p:nvSpPr>
        <p:spPr>
          <a:xfrm>
            <a:off x="4954220" y="5239634"/>
            <a:ext cx="1461449" cy="543356"/>
          </a:xfrm>
          <a:prstGeom prst="wedgeRectCallout">
            <a:avLst>
              <a:gd name="adj1" fmla="val -96739"/>
              <a:gd name="adj2" fmla="val 124611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ja-JP" altLang="en-US" sz="1400"/>
              <a:t>外部公開</a:t>
            </a:r>
            <a:r>
              <a:rPr kumimoji="1" lang="en-US" altLang="ja-JP" sz="1400"/>
              <a:t>(ELB)</a:t>
            </a:r>
            <a:r>
              <a:rPr kumimoji="1" lang="ja-JP" altLang="en-US" sz="1400"/>
              <a:t>ポートは変更。</a:t>
            </a:r>
          </a:p>
        </p:txBody>
      </p:sp>
      <p:sp>
        <p:nvSpPr>
          <p:cNvPr id="24" name="四角形吹き出し 23">
            <a:extLst>
              <a:ext uri="{FF2B5EF4-FFF2-40B4-BE49-F238E27FC236}">
                <a16:creationId xmlns:a16="http://schemas.microsoft.com/office/drawing/2014/main" id="{7DBA6D55-23D2-2545-B4F1-06DDAFDDA8D3}"/>
              </a:ext>
            </a:extLst>
          </p:cNvPr>
          <p:cNvSpPr/>
          <p:nvPr/>
        </p:nvSpPr>
        <p:spPr>
          <a:xfrm>
            <a:off x="144964" y="4551524"/>
            <a:ext cx="987438" cy="547050"/>
          </a:xfrm>
          <a:prstGeom prst="wedgeRectCallout">
            <a:avLst>
              <a:gd name="adj1" fmla="val 87795"/>
              <a:gd name="adj2" fmla="val -104636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ja-JP" sz="1400"/>
              <a:t>ELB</a:t>
            </a:r>
            <a:r>
              <a:rPr kumimoji="1" lang="ja-JP" altLang="en-US" sz="1400"/>
              <a:t>は</a:t>
            </a:r>
            <a:r>
              <a:rPr kumimoji="1" lang="en-US" altLang="ja-JP" sz="1400"/>
              <a:t>3AZ</a:t>
            </a:r>
            <a:r>
              <a:rPr kumimoji="1" lang="ja-JP" altLang="en-US" sz="1400"/>
              <a:t>対応。</a:t>
            </a:r>
          </a:p>
        </p:txBody>
      </p:sp>
      <p:sp>
        <p:nvSpPr>
          <p:cNvPr id="25" name="四角形吹き出し 24">
            <a:extLst>
              <a:ext uri="{FF2B5EF4-FFF2-40B4-BE49-F238E27FC236}">
                <a16:creationId xmlns:a16="http://schemas.microsoft.com/office/drawing/2014/main" id="{93A8C50D-960F-6948-9302-6C63649BD077}"/>
              </a:ext>
            </a:extLst>
          </p:cNvPr>
          <p:cNvSpPr/>
          <p:nvPr/>
        </p:nvSpPr>
        <p:spPr>
          <a:xfrm>
            <a:off x="144964" y="4551524"/>
            <a:ext cx="987438" cy="547050"/>
          </a:xfrm>
          <a:prstGeom prst="wedgeRectCallout">
            <a:avLst>
              <a:gd name="adj1" fmla="val 86289"/>
              <a:gd name="adj2" fmla="val -46201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ja-JP" sz="1400"/>
              <a:t>ELB</a:t>
            </a:r>
            <a:r>
              <a:rPr kumimoji="1" lang="ja-JP" altLang="en-US" sz="1400"/>
              <a:t>は</a:t>
            </a:r>
            <a:r>
              <a:rPr kumimoji="1" lang="en-US" altLang="ja-JP" sz="1400"/>
              <a:t>3AZ</a:t>
            </a:r>
            <a:r>
              <a:rPr kumimoji="1" lang="ja-JP" altLang="en-US" sz="1400"/>
              <a:t>対応。</a:t>
            </a:r>
          </a:p>
        </p:txBody>
      </p:sp>
      <p:sp>
        <p:nvSpPr>
          <p:cNvPr id="26" name="四角形吹き出し 25">
            <a:extLst>
              <a:ext uri="{FF2B5EF4-FFF2-40B4-BE49-F238E27FC236}">
                <a16:creationId xmlns:a16="http://schemas.microsoft.com/office/drawing/2014/main" id="{95EE6C47-6688-FA43-93E2-911F01C52C93}"/>
              </a:ext>
            </a:extLst>
          </p:cNvPr>
          <p:cNvSpPr/>
          <p:nvPr/>
        </p:nvSpPr>
        <p:spPr>
          <a:xfrm>
            <a:off x="140575" y="4551524"/>
            <a:ext cx="987438" cy="547050"/>
          </a:xfrm>
          <a:prstGeom prst="wedgeRectCallout">
            <a:avLst>
              <a:gd name="adj1" fmla="val 85536"/>
              <a:gd name="adj2" fmla="val 12234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ja-JP" sz="1400"/>
              <a:t>ELB</a:t>
            </a:r>
            <a:r>
              <a:rPr kumimoji="1" lang="ja-JP" altLang="en-US" sz="1400"/>
              <a:t>は</a:t>
            </a:r>
            <a:r>
              <a:rPr kumimoji="1" lang="en-US" altLang="ja-JP" sz="1400"/>
              <a:t>3AZ</a:t>
            </a:r>
            <a:r>
              <a:rPr kumimoji="1" lang="ja-JP" altLang="en-US" sz="1400"/>
              <a:t>対応。</a:t>
            </a:r>
          </a:p>
        </p:txBody>
      </p:sp>
      <p:sp>
        <p:nvSpPr>
          <p:cNvPr id="27" name="四角形吹き出し 26">
            <a:extLst>
              <a:ext uri="{FF2B5EF4-FFF2-40B4-BE49-F238E27FC236}">
                <a16:creationId xmlns:a16="http://schemas.microsoft.com/office/drawing/2014/main" id="{AF918449-5F6A-5F4F-8600-3E010478D32F}"/>
              </a:ext>
            </a:extLst>
          </p:cNvPr>
          <p:cNvSpPr/>
          <p:nvPr/>
        </p:nvSpPr>
        <p:spPr>
          <a:xfrm>
            <a:off x="2880943" y="3120667"/>
            <a:ext cx="2052498" cy="370168"/>
          </a:xfrm>
          <a:prstGeom prst="wedgeRectCallout">
            <a:avLst>
              <a:gd name="adj1" fmla="val -35439"/>
              <a:gd name="adj2" fmla="val -96215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ja-JP" altLang="en-US" sz="1400"/>
              <a:t>外部からの接続先</a:t>
            </a:r>
            <a:r>
              <a:rPr kumimoji="1" lang="en-US" altLang="ja-JP" sz="1400"/>
              <a:t>URL</a:t>
            </a:r>
            <a:endParaRPr kumimoji="1" lang="ja-JP" altLang="en-US" sz="1400"/>
          </a:p>
        </p:txBody>
      </p:sp>
      <p:cxnSp>
        <p:nvCxnSpPr>
          <p:cNvPr id="29" name="曲線コネクタ 28">
            <a:extLst>
              <a:ext uri="{FF2B5EF4-FFF2-40B4-BE49-F238E27FC236}">
                <a16:creationId xmlns:a16="http://schemas.microsoft.com/office/drawing/2014/main" id="{303D3794-6035-9347-B04D-1D33ABFA3F4D}"/>
              </a:ext>
            </a:extLst>
          </p:cNvPr>
          <p:cNvCxnSpPr>
            <a:cxnSpLocks/>
          </p:cNvCxnSpPr>
          <p:nvPr/>
        </p:nvCxnSpPr>
        <p:spPr>
          <a:xfrm rot="16200000" flipV="1">
            <a:off x="5072217" y="3399530"/>
            <a:ext cx="5293110" cy="352586"/>
          </a:xfrm>
          <a:prstGeom prst="curved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線コネクタ 30">
            <a:extLst>
              <a:ext uri="{FF2B5EF4-FFF2-40B4-BE49-F238E27FC236}">
                <a16:creationId xmlns:a16="http://schemas.microsoft.com/office/drawing/2014/main" id="{60BC5214-B342-C943-829F-F25ECA380722}"/>
              </a:ext>
            </a:extLst>
          </p:cNvPr>
          <p:cNvCxnSpPr>
            <a:cxnSpLocks/>
          </p:cNvCxnSpPr>
          <p:nvPr/>
        </p:nvCxnSpPr>
        <p:spPr>
          <a:xfrm rot="10800000" flipV="1">
            <a:off x="1338149" y="1656276"/>
            <a:ext cx="9166301" cy="217124"/>
          </a:xfrm>
          <a:prstGeom prst="curved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883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77A1CBBF-8EBE-4E45-A7F3-7DDCA2FE0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22" y="586335"/>
            <a:ext cx="5682445" cy="3427819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EF073F5-45B9-CD40-BFB9-D6C8CBBF503B}"/>
              </a:ext>
            </a:extLst>
          </p:cNvPr>
          <p:cNvSpPr txBox="1"/>
          <p:nvPr/>
        </p:nvSpPr>
        <p:spPr>
          <a:xfrm>
            <a:off x="0" y="5586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img4</a:t>
            </a:r>
            <a:endParaRPr kumimoji="1" lang="ja-JP" altLang="en-US" sz="2400"/>
          </a:p>
        </p:txBody>
      </p:sp>
      <p:pic>
        <p:nvPicPr>
          <p:cNvPr id="5" name="図 4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E4DE733C-F6F3-6649-A47B-F7DD22034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4225" y="586334"/>
            <a:ext cx="6104156" cy="3427819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6" name="図 5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644F1016-CD10-0D4C-AA49-661B1E621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722" y="4250734"/>
            <a:ext cx="8125522" cy="229362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C8B0B00-AE47-7D4F-BCD5-C7833CD4820C}"/>
              </a:ext>
            </a:extLst>
          </p:cNvPr>
          <p:cNvSpPr/>
          <p:nvPr/>
        </p:nvSpPr>
        <p:spPr>
          <a:xfrm>
            <a:off x="6220763" y="3049456"/>
            <a:ext cx="391984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3607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81274BAB-2413-BD4B-BD4B-CE26524CE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234" y="526654"/>
            <a:ext cx="8876760" cy="613805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E4F8013-AB35-E441-8663-AF491130A3C6}"/>
              </a:ext>
            </a:extLst>
          </p:cNvPr>
          <p:cNvSpPr txBox="1"/>
          <p:nvPr/>
        </p:nvSpPr>
        <p:spPr>
          <a:xfrm>
            <a:off x="0" y="5586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img5</a:t>
            </a:r>
            <a:endParaRPr kumimoji="1" lang="ja-JP" altLang="en-US" sz="2400"/>
          </a:p>
        </p:txBody>
      </p:sp>
      <p:sp>
        <p:nvSpPr>
          <p:cNvPr id="6" name="四角形吹き出し 5">
            <a:extLst>
              <a:ext uri="{FF2B5EF4-FFF2-40B4-BE49-F238E27FC236}">
                <a16:creationId xmlns:a16="http://schemas.microsoft.com/office/drawing/2014/main" id="{8500B78D-F344-2B4D-BAD1-D96CE32BAC73}"/>
              </a:ext>
            </a:extLst>
          </p:cNvPr>
          <p:cNvSpPr/>
          <p:nvPr/>
        </p:nvSpPr>
        <p:spPr>
          <a:xfrm>
            <a:off x="7420324" y="1528948"/>
            <a:ext cx="2205306" cy="572077"/>
          </a:xfrm>
          <a:prstGeom prst="wedgeRectCallout">
            <a:avLst>
              <a:gd name="adj1" fmla="val -98259"/>
              <a:gd name="adj2" fmla="val 2330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ja-JP" sz="1400"/>
              <a:t>EFS</a:t>
            </a:r>
            <a:r>
              <a:rPr kumimoji="1" lang="ja-JP" altLang="en-US" sz="1400"/>
              <a:t>ボリュームを、アプリの</a:t>
            </a:r>
            <a:r>
              <a:rPr lang="ja-JP" altLang="en-US" sz="1400"/>
              <a:t>「</a:t>
            </a:r>
            <a:r>
              <a:rPr lang="en-US" altLang="ja-JP" sz="1400"/>
              <a:t>/data</a:t>
            </a:r>
            <a:r>
              <a:rPr lang="ja-JP" altLang="en-US" sz="1400"/>
              <a:t>」に接続。</a:t>
            </a:r>
            <a:endParaRPr kumimoji="1" lang="ja-JP" altLang="en-US" sz="1400"/>
          </a:p>
        </p:txBody>
      </p:sp>
      <p:sp>
        <p:nvSpPr>
          <p:cNvPr id="7" name="四角形吹き出し 6">
            <a:extLst>
              <a:ext uri="{FF2B5EF4-FFF2-40B4-BE49-F238E27FC236}">
                <a16:creationId xmlns:a16="http://schemas.microsoft.com/office/drawing/2014/main" id="{BD9F0154-14EA-D94C-B697-7A82B408F29E}"/>
              </a:ext>
            </a:extLst>
          </p:cNvPr>
          <p:cNvSpPr/>
          <p:nvPr/>
        </p:nvSpPr>
        <p:spPr>
          <a:xfrm>
            <a:off x="2136349" y="2689398"/>
            <a:ext cx="1632934" cy="739602"/>
          </a:xfrm>
          <a:prstGeom prst="wedgeRectCallout">
            <a:avLst>
              <a:gd name="adj1" fmla="val -79023"/>
              <a:gd name="adj2" fmla="val -501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ja-JP" altLang="en-US" sz="1400"/>
              <a:t>アプリ起動に、この環境設定値が必要なので、注入。</a:t>
            </a:r>
          </a:p>
        </p:txBody>
      </p:sp>
    </p:spTree>
    <p:extLst>
      <p:ext uri="{BB962C8B-B14F-4D97-AF65-F5344CB8AC3E}">
        <p14:creationId xmlns:p14="http://schemas.microsoft.com/office/powerpoint/2010/main" val="2319946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737BF22-9EAD-D048-AD74-1808EAAC920A}"/>
              </a:ext>
            </a:extLst>
          </p:cNvPr>
          <p:cNvSpPr txBox="1"/>
          <p:nvPr/>
        </p:nvSpPr>
        <p:spPr>
          <a:xfrm>
            <a:off x="0" y="5586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img6</a:t>
            </a:r>
            <a:endParaRPr kumimoji="1" lang="ja-JP" altLang="en-US" sz="2400"/>
          </a:p>
        </p:txBody>
      </p:sp>
      <p:pic>
        <p:nvPicPr>
          <p:cNvPr id="6" name="図 5" descr="グラフィカル ユーザー インターフェイス, アプリケーション, テーブル&#10;&#10;自動的に生成された説明">
            <a:extLst>
              <a:ext uri="{FF2B5EF4-FFF2-40B4-BE49-F238E27FC236}">
                <a16:creationId xmlns:a16="http://schemas.microsoft.com/office/drawing/2014/main" id="{E0765040-7917-FC4B-B5DA-406E1C23A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56" y="551550"/>
            <a:ext cx="5188548" cy="506866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7" name="図 6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D4C0567C-BA42-F74B-88E8-70CC40E5BD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788" y="551550"/>
            <a:ext cx="6271892" cy="506866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2B0C7E3-9064-B240-B7BA-C477461E0C50}"/>
              </a:ext>
            </a:extLst>
          </p:cNvPr>
          <p:cNvSpPr/>
          <p:nvPr/>
        </p:nvSpPr>
        <p:spPr>
          <a:xfrm>
            <a:off x="8307416" y="1601578"/>
            <a:ext cx="710204" cy="11571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1E8E52E3-76CB-624E-9457-930AE96E338A}"/>
              </a:ext>
            </a:extLst>
          </p:cNvPr>
          <p:cNvSpPr/>
          <p:nvPr/>
        </p:nvSpPr>
        <p:spPr>
          <a:xfrm>
            <a:off x="9288724" y="1601578"/>
            <a:ext cx="650730" cy="11571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3C75F63-6F36-6C4B-BF4A-036BD29C8388}"/>
              </a:ext>
            </a:extLst>
          </p:cNvPr>
          <p:cNvSpPr/>
          <p:nvPr/>
        </p:nvSpPr>
        <p:spPr>
          <a:xfrm>
            <a:off x="10255163" y="1601578"/>
            <a:ext cx="650730" cy="11571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2E7796B9-FCF4-8C4B-B3D8-01D8C56BA661}"/>
              </a:ext>
            </a:extLst>
          </p:cNvPr>
          <p:cNvSpPr/>
          <p:nvPr/>
        </p:nvSpPr>
        <p:spPr>
          <a:xfrm>
            <a:off x="8091827" y="1333326"/>
            <a:ext cx="650730" cy="11571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F86F1C3-3D54-A341-985A-B2F05A88DD51}"/>
              </a:ext>
            </a:extLst>
          </p:cNvPr>
          <p:cNvSpPr/>
          <p:nvPr/>
        </p:nvSpPr>
        <p:spPr>
          <a:xfrm>
            <a:off x="8218207" y="1811975"/>
            <a:ext cx="650730" cy="11571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5FB74A40-2B8D-444C-8F9C-1EE2462B75B8}"/>
              </a:ext>
            </a:extLst>
          </p:cNvPr>
          <p:cNvSpPr/>
          <p:nvPr/>
        </p:nvSpPr>
        <p:spPr>
          <a:xfrm>
            <a:off x="8692255" y="4659254"/>
            <a:ext cx="1418184" cy="27106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四角形吹き出し 13">
            <a:extLst>
              <a:ext uri="{FF2B5EF4-FFF2-40B4-BE49-F238E27FC236}">
                <a16:creationId xmlns:a16="http://schemas.microsoft.com/office/drawing/2014/main" id="{8EAADBC4-8CFE-B44B-A2D4-1FDA691600A5}"/>
              </a:ext>
            </a:extLst>
          </p:cNvPr>
          <p:cNvSpPr/>
          <p:nvPr/>
        </p:nvSpPr>
        <p:spPr>
          <a:xfrm>
            <a:off x="4251520" y="2298321"/>
            <a:ext cx="1844480" cy="757861"/>
          </a:xfrm>
          <a:prstGeom prst="wedgeRectCallout">
            <a:avLst>
              <a:gd name="adj1" fmla="val -115957"/>
              <a:gd name="adj2" fmla="val 3387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ja-JP" altLang="en-US" sz="1400"/>
              <a:t>コンテナから</a:t>
            </a:r>
            <a:r>
              <a:rPr kumimoji="1" lang="en-US" altLang="ja-JP" sz="1400"/>
              <a:t>EFS</a:t>
            </a:r>
            <a:r>
              <a:rPr kumimoji="1" lang="ja-JP" altLang="en-US" sz="1400"/>
              <a:t>をマウントするには</a:t>
            </a:r>
            <a:r>
              <a:rPr kumimoji="1" lang="en-US" altLang="ja-JP" sz="1400"/>
              <a:t>1.4.0(</a:t>
            </a:r>
            <a:r>
              <a:rPr kumimoji="1" lang="ja-JP" altLang="en-US" sz="1400"/>
              <a:t>以上？</a:t>
            </a:r>
            <a:r>
              <a:rPr kumimoji="1" lang="en-US" altLang="ja-JP" sz="1400"/>
              <a:t>)</a:t>
            </a:r>
            <a:r>
              <a:rPr lang="ja-JP" altLang="en-US" sz="1400"/>
              <a:t>が必要。</a:t>
            </a:r>
            <a:endParaRPr kumimoji="1" lang="ja-JP" altLang="en-US" sz="1400"/>
          </a:p>
        </p:txBody>
      </p:sp>
      <p:sp>
        <p:nvSpPr>
          <p:cNvPr id="15" name="四角形吹き出し 14">
            <a:extLst>
              <a:ext uri="{FF2B5EF4-FFF2-40B4-BE49-F238E27FC236}">
                <a16:creationId xmlns:a16="http://schemas.microsoft.com/office/drawing/2014/main" id="{6D6B914A-8339-1E49-AF9E-5BD4B7BC0641}"/>
              </a:ext>
            </a:extLst>
          </p:cNvPr>
          <p:cNvSpPr/>
          <p:nvPr/>
        </p:nvSpPr>
        <p:spPr>
          <a:xfrm>
            <a:off x="4251520" y="3574799"/>
            <a:ext cx="1689012" cy="757861"/>
          </a:xfrm>
          <a:prstGeom prst="wedgeRectCallout">
            <a:avLst>
              <a:gd name="adj1" fmla="val -125041"/>
              <a:gd name="adj2" fmla="val 13104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ja-JP" altLang="en-US" sz="1400"/>
              <a:t>マイクラはシングルサーバアプリなので、最大でも</a:t>
            </a:r>
            <a:r>
              <a:rPr kumimoji="1" lang="en-US" altLang="ja-JP" sz="1400"/>
              <a:t>1</a:t>
            </a:r>
            <a:r>
              <a:rPr kumimoji="1" lang="ja-JP" altLang="en-US" sz="1400"/>
              <a:t>。</a:t>
            </a:r>
          </a:p>
        </p:txBody>
      </p:sp>
      <p:sp>
        <p:nvSpPr>
          <p:cNvPr id="16" name="四角形吹き出し 15">
            <a:extLst>
              <a:ext uri="{FF2B5EF4-FFF2-40B4-BE49-F238E27FC236}">
                <a16:creationId xmlns:a16="http://schemas.microsoft.com/office/drawing/2014/main" id="{3539479D-3943-7044-992D-65DE7A071EDC}"/>
              </a:ext>
            </a:extLst>
          </p:cNvPr>
          <p:cNvSpPr/>
          <p:nvPr/>
        </p:nvSpPr>
        <p:spPr>
          <a:xfrm>
            <a:off x="9451549" y="858854"/>
            <a:ext cx="975810" cy="378931"/>
          </a:xfrm>
          <a:prstGeom prst="wedgeRectCallout">
            <a:avLst>
              <a:gd name="adj1" fmla="val -102866"/>
              <a:gd name="adj2" fmla="val 134680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ja-JP" sz="1400"/>
              <a:t>3AZ</a:t>
            </a:r>
            <a:r>
              <a:rPr kumimoji="1" lang="ja-JP" altLang="en-US" sz="1400"/>
              <a:t>構成</a:t>
            </a:r>
          </a:p>
        </p:txBody>
      </p:sp>
      <p:sp>
        <p:nvSpPr>
          <p:cNvPr id="17" name="四角形吹き出し 16">
            <a:extLst>
              <a:ext uri="{FF2B5EF4-FFF2-40B4-BE49-F238E27FC236}">
                <a16:creationId xmlns:a16="http://schemas.microsoft.com/office/drawing/2014/main" id="{21204260-DFC6-6349-BE4F-9925C262715C}"/>
              </a:ext>
            </a:extLst>
          </p:cNvPr>
          <p:cNvSpPr/>
          <p:nvPr/>
        </p:nvSpPr>
        <p:spPr>
          <a:xfrm>
            <a:off x="9451549" y="858854"/>
            <a:ext cx="975810" cy="378931"/>
          </a:xfrm>
          <a:prstGeom prst="wedgeRectCallout">
            <a:avLst>
              <a:gd name="adj1" fmla="val -24181"/>
              <a:gd name="adj2" fmla="val 140206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ja-JP" sz="1400"/>
              <a:t>3AZ</a:t>
            </a:r>
            <a:r>
              <a:rPr kumimoji="1" lang="ja-JP" altLang="en-US" sz="1400"/>
              <a:t>構成</a:t>
            </a:r>
          </a:p>
        </p:txBody>
      </p:sp>
      <p:sp>
        <p:nvSpPr>
          <p:cNvPr id="18" name="四角形吹き出し 17">
            <a:extLst>
              <a:ext uri="{FF2B5EF4-FFF2-40B4-BE49-F238E27FC236}">
                <a16:creationId xmlns:a16="http://schemas.microsoft.com/office/drawing/2014/main" id="{D4EEC0E0-C2CE-5648-9DD2-21E8F16DE4B5}"/>
              </a:ext>
            </a:extLst>
          </p:cNvPr>
          <p:cNvSpPr/>
          <p:nvPr/>
        </p:nvSpPr>
        <p:spPr>
          <a:xfrm>
            <a:off x="9451549" y="858854"/>
            <a:ext cx="975810" cy="378931"/>
          </a:xfrm>
          <a:prstGeom prst="wedgeRectCallout">
            <a:avLst>
              <a:gd name="adj1" fmla="val 44490"/>
              <a:gd name="adj2" fmla="val 140206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ja-JP" sz="1400"/>
              <a:t>3AZ</a:t>
            </a:r>
            <a:r>
              <a:rPr kumimoji="1" lang="ja-JP" altLang="en-US" sz="1400"/>
              <a:t>構成</a:t>
            </a:r>
          </a:p>
        </p:txBody>
      </p:sp>
    </p:spTree>
    <p:extLst>
      <p:ext uri="{BB962C8B-B14F-4D97-AF65-F5344CB8AC3E}">
        <p14:creationId xmlns:p14="http://schemas.microsoft.com/office/powerpoint/2010/main" val="3181924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2C4D2C1F-8C76-3249-A95E-E30BDC40B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410" y="602165"/>
            <a:ext cx="5464759" cy="580978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7315708-71E3-0C4D-95A7-4E793F8ABA20}"/>
              </a:ext>
            </a:extLst>
          </p:cNvPr>
          <p:cNvSpPr txBox="1"/>
          <p:nvPr/>
        </p:nvSpPr>
        <p:spPr>
          <a:xfrm>
            <a:off x="0" y="5586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img7</a:t>
            </a:r>
            <a:endParaRPr kumimoji="1" lang="ja-JP" altLang="en-US" sz="2400"/>
          </a:p>
        </p:txBody>
      </p:sp>
      <p:pic>
        <p:nvPicPr>
          <p:cNvPr id="6" name="図 5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140734DE-E7B8-754A-A824-03DF9C80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31" y="602165"/>
            <a:ext cx="6252117" cy="2431089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60F222A3-85CD-1C49-88CE-C8B052BD9603}"/>
              </a:ext>
            </a:extLst>
          </p:cNvPr>
          <p:cNvSpPr/>
          <p:nvPr/>
        </p:nvSpPr>
        <p:spPr>
          <a:xfrm>
            <a:off x="9392802" y="3391347"/>
            <a:ext cx="650730" cy="11571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8F7B1C7-6C40-F94F-888E-663CD9189EB3}"/>
              </a:ext>
            </a:extLst>
          </p:cNvPr>
          <p:cNvSpPr/>
          <p:nvPr/>
        </p:nvSpPr>
        <p:spPr>
          <a:xfrm>
            <a:off x="9460312" y="3643424"/>
            <a:ext cx="612916" cy="6360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A7E1996-CFDD-CB4F-8BF4-B7EE58B7A24A}"/>
              </a:ext>
            </a:extLst>
          </p:cNvPr>
          <p:cNvSpPr/>
          <p:nvPr/>
        </p:nvSpPr>
        <p:spPr>
          <a:xfrm>
            <a:off x="10300572" y="3643424"/>
            <a:ext cx="612916" cy="6360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C416096E-9E9E-0749-A689-54823D724A6E}"/>
              </a:ext>
            </a:extLst>
          </p:cNvPr>
          <p:cNvSpPr/>
          <p:nvPr/>
        </p:nvSpPr>
        <p:spPr>
          <a:xfrm>
            <a:off x="8259236" y="3781820"/>
            <a:ext cx="612916" cy="6360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FA95A496-AEE5-9F4F-B823-A342DADED2FF}"/>
              </a:ext>
            </a:extLst>
          </p:cNvPr>
          <p:cNvSpPr/>
          <p:nvPr/>
        </p:nvSpPr>
        <p:spPr>
          <a:xfrm>
            <a:off x="9373596" y="3979528"/>
            <a:ext cx="612916" cy="6360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856BEA9-D161-5740-B67D-AFF8DE560149}"/>
              </a:ext>
            </a:extLst>
          </p:cNvPr>
          <p:cNvSpPr/>
          <p:nvPr/>
        </p:nvSpPr>
        <p:spPr>
          <a:xfrm>
            <a:off x="9249462" y="5111829"/>
            <a:ext cx="1243895" cy="2262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8826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グラフィカル ユーザー インターフェイス, アプリケーション, メール&#10;&#10;自動的に生成された説明">
            <a:extLst>
              <a:ext uri="{FF2B5EF4-FFF2-40B4-BE49-F238E27FC236}">
                <a16:creationId xmlns:a16="http://schemas.microsoft.com/office/drawing/2014/main" id="{429403B5-0BCE-5E46-A865-26D340406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86" y="550007"/>
            <a:ext cx="9485971" cy="2127368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9" name="図 8" descr="グラフィカル ユーザー インターフェイス, アプリケーション, Teams&#10;&#10;自動的に生成された説明">
            <a:extLst>
              <a:ext uri="{FF2B5EF4-FFF2-40B4-BE49-F238E27FC236}">
                <a16:creationId xmlns:a16="http://schemas.microsoft.com/office/drawing/2014/main" id="{0E03528F-F8F7-ED47-8951-480AC3897A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987" y="2846177"/>
            <a:ext cx="6476618" cy="313087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1" name="図 10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81551AC0-F3D8-474A-AD7D-556753ADC0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5930" y="2846177"/>
            <a:ext cx="5084397" cy="313087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9706405-476F-5F43-BAA9-82A1801A8526}"/>
              </a:ext>
            </a:extLst>
          </p:cNvPr>
          <p:cNvSpPr txBox="1"/>
          <p:nvPr/>
        </p:nvSpPr>
        <p:spPr>
          <a:xfrm>
            <a:off x="0" y="5586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img8</a:t>
            </a:r>
            <a:endParaRPr kumimoji="1" lang="ja-JP" altLang="en-US" sz="240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2301E860-39DE-244D-B714-A4C48483506D}"/>
              </a:ext>
            </a:extLst>
          </p:cNvPr>
          <p:cNvSpPr/>
          <p:nvPr/>
        </p:nvSpPr>
        <p:spPr>
          <a:xfrm>
            <a:off x="2932042" y="2124678"/>
            <a:ext cx="440745" cy="938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F9E6947-24CA-4B47-9FF7-B3198070884B}"/>
              </a:ext>
            </a:extLst>
          </p:cNvPr>
          <p:cNvSpPr/>
          <p:nvPr/>
        </p:nvSpPr>
        <p:spPr>
          <a:xfrm>
            <a:off x="1950186" y="3061563"/>
            <a:ext cx="440745" cy="938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1C75BA20-BEEF-2A42-AC53-F032FC96058D}"/>
              </a:ext>
            </a:extLst>
          </p:cNvPr>
          <p:cNvSpPr/>
          <p:nvPr/>
        </p:nvSpPr>
        <p:spPr>
          <a:xfrm>
            <a:off x="7504041" y="3061563"/>
            <a:ext cx="440745" cy="938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753B8ACE-6F10-9E40-BFD7-3457F55177F5}"/>
              </a:ext>
            </a:extLst>
          </p:cNvPr>
          <p:cNvSpPr/>
          <p:nvPr/>
        </p:nvSpPr>
        <p:spPr>
          <a:xfrm>
            <a:off x="4153739" y="3811071"/>
            <a:ext cx="1265205" cy="563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A1142394-97F1-6644-8575-8A3B6010D031}"/>
              </a:ext>
            </a:extLst>
          </p:cNvPr>
          <p:cNvSpPr/>
          <p:nvPr/>
        </p:nvSpPr>
        <p:spPr>
          <a:xfrm>
            <a:off x="9415287" y="3811071"/>
            <a:ext cx="1265205" cy="563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8771E4F-2485-9B41-B75B-F9ECBD50E0CD}"/>
              </a:ext>
            </a:extLst>
          </p:cNvPr>
          <p:cNvSpPr/>
          <p:nvPr/>
        </p:nvSpPr>
        <p:spPr>
          <a:xfrm>
            <a:off x="9814997" y="5301686"/>
            <a:ext cx="243403" cy="563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E202EB21-1A44-634D-8B1B-BB297970072D}"/>
              </a:ext>
            </a:extLst>
          </p:cNvPr>
          <p:cNvSpPr/>
          <p:nvPr/>
        </p:nvSpPr>
        <p:spPr>
          <a:xfrm>
            <a:off x="9814997" y="5545034"/>
            <a:ext cx="243403" cy="563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75F84609-8282-A144-A6B2-A36DA9D81DCF}"/>
              </a:ext>
            </a:extLst>
          </p:cNvPr>
          <p:cNvSpPr/>
          <p:nvPr/>
        </p:nvSpPr>
        <p:spPr>
          <a:xfrm>
            <a:off x="9814997" y="5773634"/>
            <a:ext cx="243403" cy="563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C3826496-BF89-BE4D-88E2-2C482365937C}"/>
              </a:ext>
            </a:extLst>
          </p:cNvPr>
          <p:cNvSpPr/>
          <p:nvPr/>
        </p:nvSpPr>
        <p:spPr>
          <a:xfrm>
            <a:off x="10275939" y="5773634"/>
            <a:ext cx="404553" cy="563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20B26C80-4221-1E4F-A94C-D2E6AD0CBAC2}"/>
              </a:ext>
            </a:extLst>
          </p:cNvPr>
          <p:cNvSpPr/>
          <p:nvPr/>
        </p:nvSpPr>
        <p:spPr>
          <a:xfrm>
            <a:off x="10275939" y="5545033"/>
            <a:ext cx="404553" cy="563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01C1508A-04C6-B241-BCA5-9EBAA7B70302}"/>
              </a:ext>
            </a:extLst>
          </p:cNvPr>
          <p:cNvSpPr/>
          <p:nvPr/>
        </p:nvSpPr>
        <p:spPr>
          <a:xfrm>
            <a:off x="10275939" y="5301687"/>
            <a:ext cx="404553" cy="563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77BBFB8-F0D5-E347-81E1-BD6FE9AF2B0B}"/>
              </a:ext>
            </a:extLst>
          </p:cNvPr>
          <p:cNvSpPr/>
          <p:nvPr/>
        </p:nvSpPr>
        <p:spPr>
          <a:xfrm>
            <a:off x="8377084" y="5301687"/>
            <a:ext cx="404553" cy="122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73F96196-DAA6-7343-AF7C-1F303BF120C7}"/>
              </a:ext>
            </a:extLst>
          </p:cNvPr>
          <p:cNvSpPr/>
          <p:nvPr/>
        </p:nvSpPr>
        <p:spPr>
          <a:xfrm>
            <a:off x="8377084" y="5545033"/>
            <a:ext cx="404553" cy="122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FE7C4A2-31C8-2B48-AE0B-EBEBBB26028E}"/>
              </a:ext>
            </a:extLst>
          </p:cNvPr>
          <p:cNvSpPr/>
          <p:nvPr/>
        </p:nvSpPr>
        <p:spPr>
          <a:xfrm>
            <a:off x="8377084" y="5776516"/>
            <a:ext cx="404553" cy="122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94D322C1-4428-0446-A142-E3762DAB44C5}"/>
              </a:ext>
            </a:extLst>
          </p:cNvPr>
          <p:cNvSpPr/>
          <p:nvPr/>
        </p:nvSpPr>
        <p:spPr>
          <a:xfrm>
            <a:off x="7798209" y="5776516"/>
            <a:ext cx="261785" cy="535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3C1F9CC9-6F39-4341-947B-D76C76062E1B}"/>
              </a:ext>
            </a:extLst>
          </p:cNvPr>
          <p:cNvSpPr/>
          <p:nvPr/>
        </p:nvSpPr>
        <p:spPr>
          <a:xfrm>
            <a:off x="7798209" y="5545033"/>
            <a:ext cx="261785" cy="535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91D7C586-9424-E24E-86EA-33DAC61BD28A}"/>
              </a:ext>
            </a:extLst>
          </p:cNvPr>
          <p:cNvSpPr/>
          <p:nvPr/>
        </p:nvSpPr>
        <p:spPr>
          <a:xfrm>
            <a:off x="7798209" y="5304568"/>
            <a:ext cx="261785" cy="535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9EA37DDC-1C2B-5E40-8E05-2488D8D5500B}"/>
              </a:ext>
            </a:extLst>
          </p:cNvPr>
          <p:cNvSpPr/>
          <p:nvPr/>
        </p:nvSpPr>
        <p:spPr>
          <a:xfrm>
            <a:off x="11091760" y="5273490"/>
            <a:ext cx="581588" cy="62505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9A0DEE27-346E-9B40-8801-818523E75ED7}"/>
              </a:ext>
            </a:extLst>
          </p:cNvPr>
          <p:cNvSpPr/>
          <p:nvPr/>
        </p:nvSpPr>
        <p:spPr>
          <a:xfrm>
            <a:off x="2147259" y="2899158"/>
            <a:ext cx="440745" cy="938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9DC4577A-0A0C-AE49-9C33-0DCC0F50EA03}"/>
              </a:ext>
            </a:extLst>
          </p:cNvPr>
          <p:cNvSpPr/>
          <p:nvPr/>
        </p:nvSpPr>
        <p:spPr>
          <a:xfrm>
            <a:off x="7673685" y="2899158"/>
            <a:ext cx="440745" cy="938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四角形吹き出し 34">
            <a:extLst>
              <a:ext uri="{FF2B5EF4-FFF2-40B4-BE49-F238E27FC236}">
                <a16:creationId xmlns:a16="http://schemas.microsoft.com/office/drawing/2014/main" id="{0EAC3348-5453-5A41-BFA9-B8E86C351E83}"/>
              </a:ext>
            </a:extLst>
          </p:cNvPr>
          <p:cNvSpPr/>
          <p:nvPr/>
        </p:nvSpPr>
        <p:spPr>
          <a:xfrm>
            <a:off x="9656957" y="4453425"/>
            <a:ext cx="975810" cy="378931"/>
          </a:xfrm>
          <a:prstGeom prst="wedgeRectCallout">
            <a:avLst>
              <a:gd name="adj1" fmla="val -125041"/>
              <a:gd name="adj2" fmla="val 164153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ja-JP" sz="1400"/>
              <a:t>3AZ</a:t>
            </a:r>
            <a:r>
              <a:rPr kumimoji="1" lang="ja-JP" altLang="en-US" sz="1400"/>
              <a:t>構成</a:t>
            </a:r>
          </a:p>
        </p:txBody>
      </p:sp>
    </p:spTree>
    <p:extLst>
      <p:ext uri="{BB962C8B-B14F-4D97-AF65-F5344CB8AC3E}">
        <p14:creationId xmlns:p14="http://schemas.microsoft.com/office/powerpoint/2010/main" val="501075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49905BEB-143F-2745-90D8-387AFE1C8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91" y="579454"/>
            <a:ext cx="10630795" cy="5828780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7D7722B-7342-8540-808E-A13DEA85F463}"/>
              </a:ext>
            </a:extLst>
          </p:cNvPr>
          <p:cNvSpPr txBox="1"/>
          <p:nvPr/>
        </p:nvSpPr>
        <p:spPr>
          <a:xfrm>
            <a:off x="0" y="5586"/>
            <a:ext cx="1277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img9</a:t>
            </a:r>
            <a:endParaRPr kumimoji="1" lang="ja-JP" altLang="en-US" sz="240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4BDB0DC-22A9-474F-B612-B4336C0F9830}"/>
              </a:ext>
            </a:extLst>
          </p:cNvPr>
          <p:cNvSpPr/>
          <p:nvPr/>
        </p:nvSpPr>
        <p:spPr>
          <a:xfrm>
            <a:off x="7885870" y="2857336"/>
            <a:ext cx="1857975" cy="26625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四角形吹き出し 5">
            <a:extLst>
              <a:ext uri="{FF2B5EF4-FFF2-40B4-BE49-F238E27FC236}">
                <a16:creationId xmlns:a16="http://schemas.microsoft.com/office/drawing/2014/main" id="{572F0483-0ABD-A945-A051-790450FA2E25}"/>
              </a:ext>
            </a:extLst>
          </p:cNvPr>
          <p:cNvSpPr/>
          <p:nvPr/>
        </p:nvSpPr>
        <p:spPr>
          <a:xfrm>
            <a:off x="6188763" y="5774098"/>
            <a:ext cx="3394214" cy="746339"/>
          </a:xfrm>
          <a:prstGeom prst="wedgeRectCallout">
            <a:avLst>
              <a:gd name="adj1" fmla="val -69577"/>
              <a:gd name="adj2" fmla="val -50388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en-US" altLang="ja-JP" sz="1400"/>
              <a:t>desiredCount</a:t>
            </a:r>
            <a:r>
              <a:rPr kumimoji="1" lang="ja-JP" altLang="en-US" sz="1400"/>
              <a:t>を</a:t>
            </a:r>
            <a:endParaRPr lang="en-US" altLang="ja-JP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1400"/>
              <a:t>1</a:t>
            </a:r>
            <a:r>
              <a:rPr kumimoji="1" lang="ja-JP" altLang="en-US" sz="1400"/>
              <a:t>に設定→スタート</a:t>
            </a:r>
            <a:r>
              <a:rPr kumimoji="1" lang="en-US" altLang="ja-JP" sz="1400"/>
              <a:t>(</a:t>
            </a:r>
            <a:r>
              <a:rPr kumimoji="1" lang="ja-JP" altLang="en-US" sz="1400"/>
              <a:t>タスク</a:t>
            </a:r>
            <a:r>
              <a:rPr kumimoji="1" lang="en-US" altLang="ja-JP" sz="1400"/>
              <a:t>1</a:t>
            </a:r>
            <a:r>
              <a:rPr lang="ja-JP" altLang="en-US" sz="1400"/>
              <a:t>個起動</a:t>
            </a:r>
            <a:r>
              <a:rPr kumimoji="1" lang="en-US" altLang="ja-JP" sz="140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1400"/>
              <a:t>0</a:t>
            </a:r>
            <a:r>
              <a:rPr lang="ja-JP" altLang="en-US" sz="1400"/>
              <a:t>に設定→ストップ</a:t>
            </a:r>
            <a:endParaRPr kumimoji="1" lang="ja-JP" altLang="en-US" sz="1400"/>
          </a:p>
        </p:txBody>
      </p:sp>
      <p:sp>
        <p:nvSpPr>
          <p:cNvPr id="7" name="四角形吹き出し 6">
            <a:extLst>
              <a:ext uri="{FF2B5EF4-FFF2-40B4-BE49-F238E27FC236}">
                <a16:creationId xmlns:a16="http://schemas.microsoft.com/office/drawing/2014/main" id="{66EA92A6-7F21-5442-B292-076013789BFA}"/>
              </a:ext>
            </a:extLst>
          </p:cNvPr>
          <p:cNvSpPr/>
          <p:nvPr/>
        </p:nvSpPr>
        <p:spPr>
          <a:xfrm>
            <a:off x="3929086" y="3058819"/>
            <a:ext cx="3248403" cy="515020"/>
          </a:xfrm>
          <a:prstGeom prst="wedgeRectCallout">
            <a:avLst>
              <a:gd name="adj1" fmla="val -54535"/>
              <a:gd name="adj2" fmla="val -95113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kumimoji="1" lang="ja-JP" altLang="en-US" sz="1400"/>
              <a:t>定期的に</a:t>
            </a:r>
            <a:r>
              <a:rPr kumimoji="1" lang="en-US" altLang="ja-JP" sz="1400"/>
              <a:t>start lambda/stop lambda</a:t>
            </a:r>
            <a:r>
              <a:rPr kumimoji="1" lang="ja-JP" altLang="en-US" sz="1400"/>
              <a:t>を呼んでもらう。</a:t>
            </a:r>
          </a:p>
        </p:txBody>
      </p:sp>
    </p:spTree>
    <p:extLst>
      <p:ext uri="{BB962C8B-B14F-4D97-AF65-F5344CB8AC3E}">
        <p14:creationId xmlns:p14="http://schemas.microsoft.com/office/powerpoint/2010/main" val="2360567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1490</TotalTime>
  <Words>202</Words>
  <Application>Microsoft Macintosh PowerPoint</Application>
  <PresentationFormat>ワイド画面</PresentationFormat>
  <Paragraphs>40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Meiryo UI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Takumi Tomita</dc:creator>
  <cp:lastModifiedBy>Takumi Tomita</cp:lastModifiedBy>
  <cp:revision>1</cp:revision>
  <dcterms:created xsi:type="dcterms:W3CDTF">2021-03-26T23:56:34Z</dcterms:created>
  <dcterms:modified xsi:type="dcterms:W3CDTF">2021-03-28T00:46:50Z</dcterms:modified>
</cp:coreProperties>
</file>

<file path=docProps/thumbnail.jpeg>
</file>